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0" r:id="rId2"/>
    <p:sldMasterId id="2147483713" r:id="rId3"/>
  </p:sldMasterIdLst>
  <p:notesMasterIdLst>
    <p:notesMasterId r:id="rId25"/>
  </p:notesMasterIdLst>
  <p:handoutMasterIdLst>
    <p:handoutMasterId r:id="rId26"/>
  </p:handoutMasterIdLst>
  <p:sldIdLst>
    <p:sldId id="256" r:id="rId4"/>
    <p:sldId id="257" r:id="rId5"/>
    <p:sldId id="263" r:id="rId6"/>
    <p:sldId id="338" r:id="rId7"/>
    <p:sldId id="312" r:id="rId8"/>
    <p:sldId id="313" r:id="rId9"/>
    <p:sldId id="344" r:id="rId10"/>
    <p:sldId id="345" r:id="rId11"/>
    <p:sldId id="348" r:id="rId12"/>
    <p:sldId id="316" r:id="rId13"/>
    <p:sldId id="336" r:id="rId14"/>
    <p:sldId id="317" r:id="rId15"/>
    <p:sldId id="347" r:id="rId16"/>
    <p:sldId id="349" r:id="rId17"/>
    <p:sldId id="352" r:id="rId18"/>
    <p:sldId id="350" r:id="rId19"/>
    <p:sldId id="354" r:id="rId20"/>
    <p:sldId id="355" r:id="rId21"/>
    <p:sldId id="353" r:id="rId22"/>
    <p:sldId id="356" r:id="rId23"/>
    <p:sldId id="324" r:id="rId2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7FC5"/>
    <a:srgbClr val="D41D81"/>
    <a:srgbClr val="F1ED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9419" autoAdjust="0"/>
  </p:normalViewPr>
  <p:slideViewPr>
    <p:cSldViewPr snapToObjects="1">
      <p:cViewPr varScale="1">
        <p:scale>
          <a:sx n="71" d="100"/>
          <a:sy n="71" d="100"/>
        </p:scale>
        <p:origin x="132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0688-EDB0-F444-ADBE-6C636C082C17}" type="datetimeFigureOut">
              <a:rPr lang="nl-NL" smtClean="0"/>
              <a:pPr/>
              <a:t>20-5-2015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12059-0267-B940-AA76-5194C1027D6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0725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32EA5-7F59-3D46-A5F2-9CEB4CF96B0D}" type="datetimeFigureOut">
              <a:rPr lang="nl-NL" smtClean="0"/>
              <a:pPr/>
              <a:t>20-5-2015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1ADD6-CF59-8C40-995D-E7CCBD2558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1619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1ADD6-CF59-8C40-995D-E7CCBD2558CF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0426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MG b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 hasCustomPrompt="1"/>
          </p:nvPr>
        </p:nvSpPr>
        <p:spPr>
          <a:xfrm>
            <a:off x="467544" y="274638"/>
            <a:ext cx="8229600" cy="634082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chemeClr val="bg1"/>
                </a:solidFill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800" b="1" i="0" u="none" strike="noStrike" kern="0" cap="none" spc="0" baseline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Agenda</a:t>
            </a:r>
            <a:r>
              <a:rPr lang="nl-NL" sz="1800" b="0" i="0" u="none" strike="noStrike" kern="0" cap="none" spc="0" baseline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/>
            </a:r>
            <a:br>
              <a:rPr lang="nl-NL" sz="1800" b="0" i="0" u="none" strike="noStrike" kern="0" cap="none" spc="0" baseline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</a:br>
            <a:r>
              <a:rPr lang="nl-NL" sz="1800" b="0" i="0" u="none" strike="noStrike" kern="0" cap="none" spc="0" baseline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Titel hier invullen</a:t>
            </a:r>
            <a:endParaRPr lang="nl-NL" sz="1800" b="0" i="0" u="none" strike="noStrike" kern="0" cap="none" spc="0" baseline="0" dirty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33" name="Punthaak 24"/>
          <p:cNvSpPr/>
          <p:nvPr/>
        </p:nvSpPr>
        <p:spPr>
          <a:xfrm>
            <a:off x="4816752" y="1556792"/>
            <a:ext cx="237634" cy="4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4" name="Punthaak 24"/>
          <p:cNvSpPr/>
          <p:nvPr/>
        </p:nvSpPr>
        <p:spPr>
          <a:xfrm>
            <a:off x="4821086" y="2035378"/>
            <a:ext cx="237634" cy="4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5" name="Punthaak 24"/>
          <p:cNvSpPr/>
          <p:nvPr/>
        </p:nvSpPr>
        <p:spPr>
          <a:xfrm>
            <a:off x="4821086" y="2541267"/>
            <a:ext cx="237634" cy="4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6" name="Punthaak 24"/>
          <p:cNvSpPr/>
          <p:nvPr/>
        </p:nvSpPr>
        <p:spPr>
          <a:xfrm>
            <a:off x="4821086" y="3066043"/>
            <a:ext cx="237634" cy="4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7" name="Punthaak 24"/>
          <p:cNvSpPr/>
          <p:nvPr/>
        </p:nvSpPr>
        <p:spPr>
          <a:xfrm>
            <a:off x="4821226" y="3562104"/>
            <a:ext cx="237634" cy="4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8" name="Punthaak 24"/>
          <p:cNvSpPr/>
          <p:nvPr/>
        </p:nvSpPr>
        <p:spPr>
          <a:xfrm>
            <a:off x="4816752" y="4047524"/>
            <a:ext cx="237634" cy="4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9" name="Punthaak 24"/>
          <p:cNvSpPr/>
          <p:nvPr/>
        </p:nvSpPr>
        <p:spPr>
          <a:xfrm>
            <a:off x="4821226" y="4550248"/>
            <a:ext cx="237634" cy="4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0" name="Punthaak 24"/>
          <p:cNvSpPr/>
          <p:nvPr/>
        </p:nvSpPr>
        <p:spPr>
          <a:xfrm>
            <a:off x="4821226" y="5049184"/>
            <a:ext cx="237634" cy="4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7" name="Punthaak 24"/>
          <p:cNvSpPr/>
          <p:nvPr/>
        </p:nvSpPr>
        <p:spPr>
          <a:xfrm>
            <a:off x="4211638" y="5805264"/>
            <a:ext cx="237634" cy="4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1010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8326-68AA-E847-86CC-08F088B5C3AA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20-5-2015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B29B-30DA-C449-B64D-9CDAC95D79E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20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8326-68AA-E847-86CC-08F088B5C3AA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20-5-2015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B29B-30DA-C449-B64D-9CDAC95D79E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172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8326-68AA-E847-86CC-08F088B5C3AA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20-5-2015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B29B-30DA-C449-B64D-9CDAC95D79E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371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8326-68AA-E847-86CC-08F088B5C3AA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20-5-2015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B29B-30DA-C449-B64D-9CDAC95D79E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63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8326-68AA-E847-86CC-08F088B5C3AA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20-5-2015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B29B-30DA-C449-B64D-9CDAC95D79E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770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8326-68AA-E847-86CC-08F088B5C3AA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20-5-2015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B29B-30DA-C449-B64D-9CDAC95D79E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31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8326-68AA-E847-86CC-08F088B5C3AA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20-5-2015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B29B-30DA-C449-B64D-9CDAC95D79E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89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8326-68AA-E847-86CC-08F088B5C3AA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20-5-2015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B29B-30DA-C449-B64D-9CDAC95D79E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012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8326-68AA-E847-86CC-08F088B5C3AA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20-5-2015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B29B-30DA-C449-B64D-9CDAC95D79E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63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8326-68AA-E847-86CC-08F088B5C3AA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20-5-2015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B29B-30DA-C449-B64D-9CDAC95D79E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260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MG b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 hasCustomPrompt="1"/>
          </p:nvPr>
        </p:nvSpPr>
        <p:spPr>
          <a:xfrm>
            <a:off x="467544" y="274638"/>
            <a:ext cx="8229600" cy="634082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chemeClr val="bg1"/>
                </a:solidFill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800" b="1" i="0" u="none" strike="noStrike" kern="0" cap="none" spc="0" baseline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Agenda</a:t>
            </a:r>
            <a:r>
              <a:rPr lang="nl-NL" sz="1800" b="0" i="0" u="none" strike="noStrike" kern="0" cap="none" spc="0" baseline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/>
            </a:r>
            <a:br>
              <a:rPr lang="nl-NL" sz="1800" b="0" i="0" u="none" strike="noStrike" kern="0" cap="none" spc="0" baseline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</a:br>
            <a:r>
              <a:rPr lang="nl-NL" sz="1800" b="0" i="0" u="none" strike="noStrike" kern="0" cap="none" spc="0" baseline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Titel hier invullen</a:t>
            </a:r>
            <a:endParaRPr lang="nl-NL" sz="1800" b="0" i="0" u="none" strike="noStrike" kern="0" cap="none" spc="0" baseline="0" dirty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33" name="Punthaak 24"/>
          <p:cNvSpPr/>
          <p:nvPr/>
        </p:nvSpPr>
        <p:spPr>
          <a:xfrm>
            <a:off x="4816752" y="1556792"/>
            <a:ext cx="237634" cy="4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4" name="Punthaak 24"/>
          <p:cNvSpPr/>
          <p:nvPr/>
        </p:nvSpPr>
        <p:spPr>
          <a:xfrm>
            <a:off x="4821086" y="2035378"/>
            <a:ext cx="237634" cy="4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5" name="Punthaak 24"/>
          <p:cNvSpPr/>
          <p:nvPr/>
        </p:nvSpPr>
        <p:spPr>
          <a:xfrm>
            <a:off x="4821086" y="2541267"/>
            <a:ext cx="237634" cy="4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6" name="Punthaak 24"/>
          <p:cNvSpPr/>
          <p:nvPr/>
        </p:nvSpPr>
        <p:spPr>
          <a:xfrm>
            <a:off x="4821086" y="3066043"/>
            <a:ext cx="237634" cy="4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7" name="Punthaak 24"/>
          <p:cNvSpPr/>
          <p:nvPr/>
        </p:nvSpPr>
        <p:spPr>
          <a:xfrm>
            <a:off x="4821226" y="3562104"/>
            <a:ext cx="237634" cy="4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8" name="Punthaak 24"/>
          <p:cNvSpPr/>
          <p:nvPr/>
        </p:nvSpPr>
        <p:spPr>
          <a:xfrm>
            <a:off x="4816752" y="4047524"/>
            <a:ext cx="237634" cy="4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9" name="Punthaak 24"/>
          <p:cNvSpPr/>
          <p:nvPr/>
        </p:nvSpPr>
        <p:spPr>
          <a:xfrm>
            <a:off x="4821226" y="4550248"/>
            <a:ext cx="237634" cy="4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0" name="Punthaak 24"/>
          <p:cNvSpPr/>
          <p:nvPr/>
        </p:nvSpPr>
        <p:spPr>
          <a:xfrm>
            <a:off x="4821226" y="5049184"/>
            <a:ext cx="237634" cy="4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7" name="Punthaak 24"/>
          <p:cNvSpPr/>
          <p:nvPr/>
        </p:nvSpPr>
        <p:spPr>
          <a:xfrm>
            <a:off x="4211638" y="5805264"/>
            <a:ext cx="237634" cy="4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1010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MG b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 hasCustomPrompt="1"/>
          </p:nvPr>
        </p:nvSpPr>
        <p:spPr>
          <a:xfrm>
            <a:off x="467544" y="274638"/>
            <a:ext cx="8229600" cy="634082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chemeClr val="bg1"/>
                </a:solidFill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800" b="1" i="0" u="none" strike="noStrike" kern="0" cap="none" spc="0" baseline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Agenda</a:t>
            </a:r>
            <a:r>
              <a:rPr lang="nl-NL" sz="1800" b="0" i="0" u="none" strike="noStrike" kern="0" cap="none" spc="0" baseline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/>
            </a:r>
            <a:br>
              <a:rPr lang="nl-NL" sz="1800" b="0" i="0" u="none" strike="noStrike" kern="0" cap="none" spc="0" baseline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</a:br>
            <a:r>
              <a:rPr lang="nl-NL" sz="1800" b="0" i="0" u="none" strike="noStrike" kern="0" cap="none" spc="0" baseline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Titel hier invullen</a:t>
            </a:r>
            <a:endParaRPr lang="nl-NL" sz="1800" b="0" i="0" u="none" strike="noStrike" kern="0" cap="none" spc="0" baseline="0" dirty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21" name="Tijdelijke aanduiding voor inhoud 4"/>
          <p:cNvSpPr>
            <a:spLocks noGrp="1"/>
          </p:cNvSpPr>
          <p:nvPr>
            <p:ph sz="quarter" idx="10"/>
          </p:nvPr>
        </p:nvSpPr>
        <p:spPr>
          <a:xfrm>
            <a:off x="473074" y="1557338"/>
            <a:ext cx="8224069" cy="38878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3"/>
                </a:solidFill>
              </a:defRPr>
            </a:lvl1pPr>
          </a:lstStyle>
          <a:p>
            <a:r>
              <a:rPr lang="nl-NL" dirty="0" smtClean="0"/>
              <a:t>Tekst hier invullen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3397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lvl="0"/>
            <a:fld id="{F1F89687-4ED4-4583-BADB-CAAAE3EBEFE3}" type="datetime1">
              <a:rPr lang="nl-NL" smtClean="0"/>
              <a:pPr lvl="0"/>
              <a:t>20-5-2015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lvl="0"/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lvl="0"/>
            <a:fld id="{161BC4DD-235C-402C-A8D1-F0BBDFB08F30}" type="slidenum">
              <a:rPr lang="nl-NL" smtClean="0"/>
              <a:pPr lvl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844938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lvl="0"/>
            <a:fld id="{79F16E18-C41F-401C-AB43-A20D19C26B06}" type="datetime1">
              <a:rPr lang="nl-NL" smtClean="0"/>
              <a:pPr lvl="0"/>
              <a:t>20-5-2015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lvl="0"/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lvl="0"/>
            <a:fld id="{7876882E-058C-4660-975E-5C5728223B76}" type="slidenum">
              <a:rPr lang="nl-NL" smtClean="0"/>
              <a:pPr lvl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65408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MG b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 hasCustomPrompt="1"/>
          </p:nvPr>
        </p:nvSpPr>
        <p:spPr>
          <a:xfrm>
            <a:off x="467544" y="274638"/>
            <a:ext cx="8229600" cy="634082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chemeClr val="bg1"/>
                </a:solidFill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800" b="1" i="0" u="none" strike="noStrike" kern="0" cap="none" spc="0" baseline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Agenda</a:t>
            </a:r>
            <a:r>
              <a:rPr lang="nl-NL" sz="1800" b="0" i="0" u="none" strike="noStrike" kern="0" cap="none" spc="0" baseline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/>
            </a:r>
            <a:br>
              <a:rPr lang="nl-NL" sz="1800" b="0" i="0" u="none" strike="noStrike" kern="0" cap="none" spc="0" baseline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</a:br>
            <a:r>
              <a:rPr lang="nl-NL" sz="1800" b="0" i="0" u="none" strike="noStrike" kern="0" cap="none" spc="0" baseline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Titel hier invullen</a:t>
            </a:r>
            <a:endParaRPr lang="nl-NL" sz="1800" b="0" i="0" u="none" strike="noStrike" kern="0" cap="none" spc="0" baseline="0" dirty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33" name="Punthaak 24"/>
          <p:cNvSpPr/>
          <p:nvPr/>
        </p:nvSpPr>
        <p:spPr>
          <a:xfrm>
            <a:off x="4816752" y="1556792"/>
            <a:ext cx="237634" cy="4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4" name="Punthaak 24"/>
          <p:cNvSpPr/>
          <p:nvPr/>
        </p:nvSpPr>
        <p:spPr>
          <a:xfrm>
            <a:off x="4821086" y="2035378"/>
            <a:ext cx="237634" cy="4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5" name="Punthaak 24"/>
          <p:cNvSpPr/>
          <p:nvPr/>
        </p:nvSpPr>
        <p:spPr>
          <a:xfrm>
            <a:off x="4821086" y="2541267"/>
            <a:ext cx="237634" cy="4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6" name="Punthaak 24"/>
          <p:cNvSpPr/>
          <p:nvPr/>
        </p:nvSpPr>
        <p:spPr>
          <a:xfrm>
            <a:off x="4821086" y="3066043"/>
            <a:ext cx="237634" cy="4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7" name="Punthaak 24"/>
          <p:cNvSpPr/>
          <p:nvPr/>
        </p:nvSpPr>
        <p:spPr>
          <a:xfrm>
            <a:off x="4821226" y="3562104"/>
            <a:ext cx="237634" cy="4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8" name="Punthaak 24"/>
          <p:cNvSpPr/>
          <p:nvPr/>
        </p:nvSpPr>
        <p:spPr>
          <a:xfrm>
            <a:off x="4816752" y="4047524"/>
            <a:ext cx="237634" cy="4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9" name="Punthaak 24"/>
          <p:cNvSpPr/>
          <p:nvPr/>
        </p:nvSpPr>
        <p:spPr>
          <a:xfrm>
            <a:off x="4821226" y="4550248"/>
            <a:ext cx="237634" cy="4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0" name="Punthaak 24"/>
          <p:cNvSpPr/>
          <p:nvPr/>
        </p:nvSpPr>
        <p:spPr>
          <a:xfrm>
            <a:off x="4821226" y="5049184"/>
            <a:ext cx="237634" cy="4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7" name="Punthaak 24"/>
          <p:cNvSpPr/>
          <p:nvPr/>
        </p:nvSpPr>
        <p:spPr>
          <a:xfrm>
            <a:off x="4211638" y="5805264"/>
            <a:ext cx="237634" cy="4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" name="Punthaak 24"/>
          <p:cNvSpPr/>
          <p:nvPr userDrawn="1"/>
        </p:nvSpPr>
        <p:spPr>
          <a:xfrm>
            <a:off x="4816752" y="1556792"/>
            <a:ext cx="237634" cy="4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" name="Punthaak 24"/>
          <p:cNvSpPr/>
          <p:nvPr userDrawn="1"/>
        </p:nvSpPr>
        <p:spPr>
          <a:xfrm>
            <a:off x="4821086" y="2035378"/>
            <a:ext cx="237634" cy="4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" name="Punthaak 24"/>
          <p:cNvSpPr/>
          <p:nvPr userDrawn="1"/>
        </p:nvSpPr>
        <p:spPr>
          <a:xfrm>
            <a:off x="4821086" y="2541267"/>
            <a:ext cx="237634" cy="4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" name="Punthaak 24"/>
          <p:cNvSpPr/>
          <p:nvPr userDrawn="1"/>
        </p:nvSpPr>
        <p:spPr>
          <a:xfrm>
            <a:off x="4821086" y="3066043"/>
            <a:ext cx="237634" cy="4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" name="Punthaak 24"/>
          <p:cNvSpPr/>
          <p:nvPr userDrawn="1"/>
        </p:nvSpPr>
        <p:spPr>
          <a:xfrm>
            <a:off x="4821226" y="3562104"/>
            <a:ext cx="237634" cy="4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Punthaak 24"/>
          <p:cNvSpPr/>
          <p:nvPr userDrawn="1"/>
        </p:nvSpPr>
        <p:spPr>
          <a:xfrm>
            <a:off x="4816752" y="4047524"/>
            <a:ext cx="237634" cy="4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" name="Punthaak 24"/>
          <p:cNvSpPr/>
          <p:nvPr userDrawn="1"/>
        </p:nvSpPr>
        <p:spPr>
          <a:xfrm>
            <a:off x="4821226" y="4550248"/>
            <a:ext cx="237634" cy="4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" name="Punthaak 24"/>
          <p:cNvSpPr/>
          <p:nvPr userDrawn="1"/>
        </p:nvSpPr>
        <p:spPr>
          <a:xfrm>
            <a:off x="4821226" y="5049184"/>
            <a:ext cx="237634" cy="4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0" name="Punthaak 24"/>
          <p:cNvSpPr/>
          <p:nvPr userDrawn="1"/>
        </p:nvSpPr>
        <p:spPr>
          <a:xfrm>
            <a:off x="4211638" y="5805264"/>
            <a:ext cx="237634" cy="4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1" name="Tijdelijke aanduiding voor inhoud 4"/>
          <p:cNvSpPr>
            <a:spLocks noGrp="1"/>
          </p:cNvSpPr>
          <p:nvPr>
            <p:ph sz="quarter" idx="10"/>
          </p:nvPr>
        </p:nvSpPr>
        <p:spPr>
          <a:xfrm>
            <a:off x="473074" y="1557338"/>
            <a:ext cx="8224069" cy="38878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3"/>
                </a:solidFill>
              </a:defRPr>
            </a:lvl1pPr>
          </a:lstStyle>
          <a:p>
            <a:r>
              <a:rPr lang="nl-NL" dirty="0" smtClean="0"/>
              <a:t>Tekst hier invullen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4362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MG b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 hasCustomPrompt="1"/>
          </p:nvPr>
        </p:nvSpPr>
        <p:spPr>
          <a:xfrm>
            <a:off x="467544" y="274638"/>
            <a:ext cx="8229600" cy="634082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chemeClr val="bg1"/>
                </a:solidFill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800" b="1" i="0" u="none" strike="noStrike" kern="0" cap="none" spc="0" baseline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Agenda</a:t>
            </a:r>
            <a:r>
              <a:rPr lang="nl-NL" sz="1800" b="0" i="0" u="none" strike="noStrike" kern="0" cap="none" spc="0" baseline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/>
            </a:r>
            <a:br>
              <a:rPr lang="nl-NL" sz="1800" b="0" i="0" u="none" strike="noStrike" kern="0" cap="none" spc="0" baseline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</a:br>
            <a:r>
              <a:rPr lang="nl-NL" sz="1800" b="0" i="0" u="none" strike="noStrike" kern="0" cap="none" spc="0" baseline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Titel hier invullen</a:t>
            </a:r>
            <a:endParaRPr lang="nl-NL" sz="1800" b="0" i="0" u="none" strike="noStrike" kern="0" cap="none" spc="0" baseline="0" dirty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33" name="Punthaak 24"/>
          <p:cNvSpPr/>
          <p:nvPr/>
        </p:nvSpPr>
        <p:spPr>
          <a:xfrm>
            <a:off x="4816752" y="1556792"/>
            <a:ext cx="237634" cy="4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4" name="Punthaak 24"/>
          <p:cNvSpPr/>
          <p:nvPr/>
        </p:nvSpPr>
        <p:spPr>
          <a:xfrm>
            <a:off x="4821086" y="2035378"/>
            <a:ext cx="237634" cy="4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5" name="Punthaak 24"/>
          <p:cNvSpPr/>
          <p:nvPr/>
        </p:nvSpPr>
        <p:spPr>
          <a:xfrm>
            <a:off x="4821086" y="2541267"/>
            <a:ext cx="237634" cy="4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6" name="Punthaak 24"/>
          <p:cNvSpPr/>
          <p:nvPr/>
        </p:nvSpPr>
        <p:spPr>
          <a:xfrm>
            <a:off x="4821086" y="3066043"/>
            <a:ext cx="237634" cy="4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7" name="Punthaak 24"/>
          <p:cNvSpPr/>
          <p:nvPr/>
        </p:nvSpPr>
        <p:spPr>
          <a:xfrm>
            <a:off x="4821226" y="3562104"/>
            <a:ext cx="237634" cy="4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8" name="Punthaak 24"/>
          <p:cNvSpPr/>
          <p:nvPr/>
        </p:nvSpPr>
        <p:spPr>
          <a:xfrm>
            <a:off x="4816752" y="4047524"/>
            <a:ext cx="237634" cy="4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9" name="Punthaak 24"/>
          <p:cNvSpPr/>
          <p:nvPr/>
        </p:nvSpPr>
        <p:spPr>
          <a:xfrm>
            <a:off x="4821226" y="4550248"/>
            <a:ext cx="237634" cy="4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0" name="Punthaak 24"/>
          <p:cNvSpPr/>
          <p:nvPr/>
        </p:nvSpPr>
        <p:spPr>
          <a:xfrm>
            <a:off x="4821226" y="5049184"/>
            <a:ext cx="237634" cy="4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7" name="Punthaak 24"/>
          <p:cNvSpPr/>
          <p:nvPr/>
        </p:nvSpPr>
        <p:spPr>
          <a:xfrm>
            <a:off x="4211638" y="5805264"/>
            <a:ext cx="237634" cy="4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" name="Punthaak 24"/>
          <p:cNvSpPr/>
          <p:nvPr userDrawn="1"/>
        </p:nvSpPr>
        <p:spPr>
          <a:xfrm>
            <a:off x="4816752" y="1556792"/>
            <a:ext cx="237634" cy="4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" name="Punthaak 24"/>
          <p:cNvSpPr/>
          <p:nvPr userDrawn="1"/>
        </p:nvSpPr>
        <p:spPr>
          <a:xfrm>
            <a:off x="4821086" y="2035378"/>
            <a:ext cx="237634" cy="4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" name="Punthaak 24"/>
          <p:cNvSpPr/>
          <p:nvPr userDrawn="1"/>
        </p:nvSpPr>
        <p:spPr>
          <a:xfrm>
            <a:off x="4821086" y="2541267"/>
            <a:ext cx="237634" cy="4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" name="Punthaak 24"/>
          <p:cNvSpPr/>
          <p:nvPr userDrawn="1"/>
        </p:nvSpPr>
        <p:spPr>
          <a:xfrm>
            <a:off x="4821086" y="3066043"/>
            <a:ext cx="237634" cy="4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" name="Punthaak 24"/>
          <p:cNvSpPr/>
          <p:nvPr userDrawn="1"/>
        </p:nvSpPr>
        <p:spPr>
          <a:xfrm>
            <a:off x="4821226" y="3562104"/>
            <a:ext cx="237634" cy="4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Punthaak 24"/>
          <p:cNvSpPr/>
          <p:nvPr userDrawn="1"/>
        </p:nvSpPr>
        <p:spPr>
          <a:xfrm>
            <a:off x="4816752" y="4047524"/>
            <a:ext cx="237634" cy="4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" name="Punthaak 24"/>
          <p:cNvSpPr/>
          <p:nvPr userDrawn="1"/>
        </p:nvSpPr>
        <p:spPr>
          <a:xfrm>
            <a:off x="4821226" y="4550248"/>
            <a:ext cx="237634" cy="4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" name="Punthaak 24"/>
          <p:cNvSpPr/>
          <p:nvPr userDrawn="1"/>
        </p:nvSpPr>
        <p:spPr>
          <a:xfrm>
            <a:off x="4821226" y="5049184"/>
            <a:ext cx="237634" cy="4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0" name="Punthaak 24"/>
          <p:cNvSpPr/>
          <p:nvPr userDrawn="1"/>
        </p:nvSpPr>
        <p:spPr>
          <a:xfrm>
            <a:off x="4211638" y="5805264"/>
            <a:ext cx="237634" cy="4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1" name="Tijdelijke aanduiding voor inhoud 4"/>
          <p:cNvSpPr>
            <a:spLocks noGrp="1"/>
          </p:cNvSpPr>
          <p:nvPr>
            <p:ph sz="quarter" idx="10"/>
          </p:nvPr>
        </p:nvSpPr>
        <p:spPr>
          <a:xfrm>
            <a:off x="473074" y="1557338"/>
            <a:ext cx="8224069" cy="38878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3"/>
                </a:solidFill>
              </a:defRPr>
            </a:lvl1pPr>
          </a:lstStyle>
          <a:p>
            <a:r>
              <a:rPr lang="nl-NL" dirty="0" smtClean="0"/>
              <a:t>Tekst hier invullen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1010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0AC76-0E08-48E1-8349-5B27049F538B}" type="datetimeFigureOut">
              <a:rPr lang="nl-NL"/>
              <a:pPr>
                <a:defRPr/>
              </a:pPr>
              <a:t>20-5-2015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0EAF6-5D17-4E22-9FA4-C2CF0EE09F0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457200" y="92076"/>
            <a:ext cx="8229600" cy="15081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Titeltekst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8229600" cy="52578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Hoofdtekst - niveau één</a:t>
            </a:r>
          </a:p>
          <a:p>
            <a:pPr lvl="1">
              <a:defRPr sz="1800"/>
            </a:pPr>
            <a:r>
              <a:rPr sz="3200"/>
              <a:t>Hoofdtekst - niveau twee</a:t>
            </a:r>
          </a:p>
          <a:p>
            <a:pPr lvl="2">
              <a:defRPr sz="1800"/>
            </a:pPr>
            <a:r>
              <a:rPr sz="3200"/>
              <a:t>Hoofdtekst - niveau drie</a:t>
            </a:r>
          </a:p>
          <a:p>
            <a:pPr lvl="3">
              <a:defRPr sz="1800"/>
            </a:pPr>
            <a:r>
              <a:rPr sz="3200"/>
              <a:t>Hoofdtekst - niveau vier</a:t>
            </a:r>
          </a:p>
          <a:p>
            <a:pPr lvl="4">
              <a:defRPr sz="1800"/>
            </a:pPr>
            <a:r>
              <a:rPr sz="3200"/>
              <a:t>Hoofdtekst - niveau vijf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539891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8326-68AA-E847-86CC-08F088B5C3AA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20-5-2015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B29B-30DA-C449-B64D-9CDAC95D79E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025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hthoek 3"/>
          <p:cNvSpPr/>
          <p:nvPr/>
        </p:nvSpPr>
        <p:spPr>
          <a:xfrm>
            <a:off x="323523" y="6667036"/>
            <a:ext cx="8552630" cy="206855"/>
          </a:xfrm>
          <a:prstGeom prst="rect">
            <a:avLst/>
          </a:prstGeom>
          <a:solidFill>
            <a:srgbClr val="007FC5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0" name="Afbeelding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0257" y="5929536"/>
            <a:ext cx="518464" cy="51846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hthoek 15"/>
          <p:cNvSpPr/>
          <p:nvPr/>
        </p:nvSpPr>
        <p:spPr>
          <a:xfrm>
            <a:off x="7956377" y="5821445"/>
            <a:ext cx="338556" cy="64633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600" b="0" i="0" u="none" strike="noStrike" kern="1200" cap="none" spc="0" baseline="0" dirty="0">
                <a:solidFill>
                  <a:srgbClr val="007FC5"/>
                </a:solidFill>
                <a:uFillTx/>
                <a:latin typeface="Arial" pitchFamily="34"/>
                <a:cs typeface="Arial" pitchFamily="34"/>
              </a:rPr>
              <a:t>}</a:t>
            </a:r>
          </a:p>
        </p:txBody>
      </p:sp>
      <p:pic>
        <p:nvPicPr>
          <p:cNvPr id="7" name="Afbeelding 6" descr="telegraaf-zwart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7256" y="6093296"/>
            <a:ext cx="114912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5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4" r:id="rId4"/>
    <p:sldLayoutId id="2147483706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hthoek 3"/>
          <p:cNvSpPr/>
          <p:nvPr/>
        </p:nvSpPr>
        <p:spPr>
          <a:xfrm>
            <a:off x="323523" y="6667036"/>
            <a:ext cx="8552630" cy="206855"/>
          </a:xfrm>
          <a:prstGeom prst="rect">
            <a:avLst/>
          </a:prstGeom>
          <a:solidFill>
            <a:srgbClr val="007FC5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0" name="Afbeelding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0257" y="5929536"/>
            <a:ext cx="518464" cy="518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95278" y="0"/>
            <a:ext cx="8580885" cy="11967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hthoek 15"/>
          <p:cNvSpPr/>
          <p:nvPr/>
        </p:nvSpPr>
        <p:spPr>
          <a:xfrm>
            <a:off x="7956377" y="5821445"/>
            <a:ext cx="338556" cy="64633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600" b="0" i="0" u="none" strike="noStrike" kern="1200" cap="none" spc="0" baseline="0" dirty="0">
                <a:solidFill>
                  <a:srgbClr val="007FC5"/>
                </a:solidFill>
                <a:uFillTx/>
                <a:latin typeface="Arial" pitchFamily="34"/>
                <a:cs typeface="Arial" pitchFamily="34"/>
              </a:rPr>
              <a:t>}</a:t>
            </a:r>
          </a:p>
        </p:txBody>
      </p:sp>
      <p:pic>
        <p:nvPicPr>
          <p:cNvPr id="7" name="Afbeelding 6" descr="telegraaf-zwart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7256" y="6093296"/>
            <a:ext cx="1149120" cy="252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221248" y="6108749"/>
            <a:ext cx="1915909" cy="338554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800" b="1" i="0" u="none" strike="noStrike" kern="1200" cap="none" spc="0" baseline="0" dirty="0" smtClean="0">
                <a:solidFill>
                  <a:srgbClr val="007FC5"/>
                </a:solidFill>
                <a:uFillTx/>
                <a:latin typeface="Arial" pitchFamily="34"/>
                <a:cs typeface="Arial" pitchFamily="34"/>
              </a:rPr>
              <a:t>Presentation: </a:t>
            </a:r>
            <a:r>
              <a:rPr lang="nl-NL" sz="800" b="0" i="0" u="none" strike="noStrike" kern="1200" cap="none" spc="0" baseline="0" dirty="0" err="1" smtClean="0">
                <a:solidFill>
                  <a:srgbClr val="007FC5"/>
                </a:solidFill>
                <a:uFillTx/>
                <a:latin typeface="Arial" pitchFamily="34"/>
                <a:cs typeface="Arial" pitchFamily="34"/>
              </a:rPr>
              <a:t>Overview</a:t>
            </a:r>
            <a:r>
              <a:rPr lang="nl-NL" sz="800" b="0" i="0" u="none" strike="noStrike" kern="1200" cap="none" spc="0" baseline="0" dirty="0" smtClean="0">
                <a:solidFill>
                  <a:srgbClr val="007FC5"/>
                </a:solidFill>
                <a:uFillTx/>
                <a:latin typeface="Arial" pitchFamily="34"/>
                <a:cs typeface="Arial" pitchFamily="34"/>
              </a:rPr>
              <a:t> De Telegraaf</a:t>
            </a:r>
            <a:endParaRPr lang="nl-NL" sz="800" b="0" i="0" u="none" strike="noStrike" kern="1200" cap="none" spc="0" baseline="0" dirty="0">
              <a:solidFill>
                <a:srgbClr val="007FC5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800" b="1" i="0" u="none" strike="noStrike" kern="1200" cap="none" spc="0" baseline="0" dirty="0">
                <a:solidFill>
                  <a:srgbClr val="007FC5"/>
                </a:solidFill>
                <a:uFillTx/>
                <a:latin typeface="Arial" pitchFamily="34"/>
                <a:cs typeface="Arial" pitchFamily="34"/>
              </a:rPr>
              <a:t>Datum: </a:t>
            </a:r>
            <a:r>
              <a:rPr lang="nl-NL" sz="800" b="0" i="0" u="none" strike="noStrike" kern="1200" cap="none" spc="0" baseline="0" dirty="0" err="1" smtClean="0">
                <a:solidFill>
                  <a:srgbClr val="007FC5"/>
                </a:solidFill>
                <a:uFillTx/>
                <a:latin typeface="Arial" pitchFamily="34"/>
                <a:cs typeface="Arial" pitchFamily="34"/>
              </a:rPr>
              <a:t>January</a:t>
            </a:r>
            <a:r>
              <a:rPr lang="nl-NL" sz="800" b="0" i="0" u="none" strike="noStrike" kern="1200" cap="none" spc="0" baseline="0" dirty="0" smtClean="0">
                <a:solidFill>
                  <a:srgbClr val="007FC5"/>
                </a:solidFill>
                <a:uFillTx/>
                <a:latin typeface="Arial" pitchFamily="34"/>
                <a:cs typeface="Arial" pitchFamily="34"/>
              </a:rPr>
              <a:t> 24, 2013</a:t>
            </a:r>
            <a:endParaRPr lang="nl-NL" sz="800" b="0" i="0" u="none" strike="noStrike" kern="1200" cap="none" spc="0" baseline="0" dirty="0">
              <a:solidFill>
                <a:srgbClr val="007FC5"/>
              </a:solidFill>
              <a:uFillTx/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05635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5" r:id="rId2"/>
    <p:sldLayoutId id="2147483712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C508326-68AA-E847-86CC-08F088B5C3AA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457200"/>
              <a:t>20-5-2015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B16B29B-30DA-C449-B64D-9CDAC95D79E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457200"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64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13" Type="http://schemas.openxmlformats.org/officeDocument/2006/relationships/image" Target="../media/image83.png"/><Relationship Id="rId3" Type="http://schemas.openxmlformats.org/officeDocument/2006/relationships/image" Target="../media/image73.emf"/><Relationship Id="rId7" Type="http://schemas.openxmlformats.org/officeDocument/2006/relationships/image" Target="../media/image77.emf"/><Relationship Id="rId12" Type="http://schemas.openxmlformats.org/officeDocument/2006/relationships/image" Target="../media/image8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6.png"/><Relationship Id="rId11" Type="http://schemas.openxmlformats.org/officeDocument/2006/relationships/image" Target="../media/image81.emf"/><Relationship Id="rId5" Type="http://schemas.openxmlformats.org/officeDocument/2006/relationships/image" Target="../media/image75.png"/><Relationship Id="rId10" Type="http://schemas.openxmlformats.org/officeDocument/2006/relationships/image" Target="../media/image80.emf"/><Relationship Id="rId4" Type="http://schemas.openxmlformats.org/officeDocument/2006/relationships/image" Target="../media/image74.png"/><Relationship Id="rId9" Type="http://schemas.openxmlformats.org/officeDocument/2006/relationships/image" Target="../media/image79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jpeg"/><Relationship Id="rId7" Type="http://schemas.openxmlformats.org/officeDocument/2006/relationships/image" Target="../media/image8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jpeg"/><Relationship Id="rId9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4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4.png"/><Relationship Id="rId4" Type="http://schemas.openxmlformats.org/officeDocument/2006/relationships/image" Target="../media/image96.jpe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26" Type="http://schemas.openxmlformats.org/officeDocument/2006/relationships/image" Target="../media/image28.jpeg"/><Relationship Id="rId39" Type="http://schemas.openxmlformats.org/officeDocument/2006/relationships/image" Target="../media/image41.png"/><Relationship Id="rId21" Type="http://schemas.openxmlformats.org/officeDocument/2006/relationships/image" Target="../media/image23.jpeg"/><Relationship Id="rId34" Type="http://schemas.openxmlformats.org/officeDocument/2006/relationships/image" Target="../media/image36.jpeg"/><Relationship Id="rId42" Type="http://schemas.openxmlformats.org/officeDocument/2006/relationships/image" Target="../media/image44.jpeg"/><Relationship Id="rId47" Type="http://schemas.openxmlformats.org/officeDocument/2006/relationships/image" Target="../media/image49.jpeg"/><Relationship Id="rId50" Type="http://schemas.openxmlformats.org/officeDocument/2006/relationships/image" Target="../media/image52.jpeg"/><Relationship Id="rId55" Type="http://schemas.openxmlformats.org/officeDocument/2006/relationships/image" Target="../media/image56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5" Type="http://schemas.openxmlformats.org/officeDocument/2006/relationships/image" Target="../media/image27.jpeg"/><Relationship Id="rId33" Type="http://schemas.openxmlformats.org/officeDocument/2006/relationships/image" Target="../media/image35.jpeg"/><Relationship Id="rId38" Type="http://schemas.openxmlformats.org/officeDocument/2006/relationships/image" Target="../media/image40.jpeg"/><Relationship Id="rId46" Type="http://schemas.openxmlformats.org/officeDocument/2006/relationships/image" Target="../media/image48.jpeg"/><Relationship Id="rId2" Type="http://schemas.openxmlformats.org/officeDocument/2006/relationships/image" Target="../media/image1.pn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29" Type="http://schemas.openxmlformats.org/officeDocument/2006/relationships/image" Target="../media/image31.jpeg"/><Relationship Id="rId41" Type="http://schemas.openxmlformats.org/officeDocument/2006/relationships/image" Target="../media/image43.jpeg"/><Relationship Id="rId54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24" Type="http://schemas.openxmlformats.org/officeDocument/2006/relationships/image" Target="../media/image26.jpeg"/><Relationship Id="rId32" Type="http://schemas.openxmlformats.org/officeDocument/2006/relationships/image" Target="../media/image34.jpeg"/><Relationship Id="rId37" Type="http://schemas.openxmlformats.org/officeDocument/2006/relationships/image" Target="../media/image39.jpeg"/><Relationship Id="rId40" Type="http://schemas.openxmlformats.org/officeDocument/2006/relationships/image" Target="../media/image42.jpeg"/><Relationship Id="rId45" Type="http://schemas.openxmlformats.org/officeDocument/2006/relationships/image" Target="../media/image47.jpeg"/><Relationship Id="rId53" Type="http://schemas.openxmlformats.org/officeDocument/2006/relationships/image" Target="../media/image54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23" Type="http://schemas.openxmlformats.org/officeDocument/2006/relationships/image" Target="../media/image25.jpeg"/><Relationship Id="rId28" Type="http://schemas.openxmlformats.org/officeDocument/2006/relationships/image" Target="../media/image30.jpeg"/><Relationship Id="rId36" Type="http://schemas.openxmlformats.org/officeDocument/2006/relationships/image" Target="../media/image38.jpeg"/><Relationship Id="rId49" Type="http://schemas.openxmlformats.org/officeDocument/2006/relationships/image" Target="../media/image51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31" Type="http://schemas.openxmlformats.org/officeDocument/2006/relationships/image" Target="../media/image33.jpeg"/><Relationship Id="rId44" Type="http://schemas.openxmlformats.org/officeDocument/2006/relationships/image" Target="../media/image46.jpeg"/><Relationship Id="rId52" Type="http://schemas.openxmlformats.org/officeDocument/2006/relationships/image" Target="../media/image53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Relationship Id="rId27" Type="http://schemas.openxmlformats.org/officeDocument/2006/relationships/image" Target="../media/image29.jpeg"/><Relationship Id="rId30" Type="http://schemas.openxmlformats.org/officeDocument/2006/relationships/image" Target="../media/image32.jpeg"/><Relationship Id="rId35" Type="http://schemas.openxmlformats.org/officeDocument/2006/relationships/image" Target="../media/image37.jpeg"/><Relationship Id="rId43" Type="http://schemas.openxmlformats.org/officeDocument/2006/relationships/image" Target="../media/image45.jpeg"/><Relationship Id="rId48" Type="http://schemas.openxmlformats.org/officeDocument/2006/relationships/image" Target="../media/image50.jpeg"/><Relationship Id="rId56" Type="http://schemas.openxmlformats.org/officeDocument/2006/relationships/image" Target="../media/image57.jpeg"/><Relationship Id="rId8" Type="http://schemas.openxmlformats.org/officeDocument/2006/relationships/image" Target="../media/image10.jpeg"/><Relationship Id="rId51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563096" cy="717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0257" y="6023320"/>
            <a:ext cx="518464" cy="518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95278" y="93784"/>
            <a:ext cx="8580885" cy="119674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kstvak 11"/>
          <p:cNvSpPr txBox="1"/>
          <p:nvPr/>
        </p:nvSpPr>
        <p:spPr>
          <a:xfrm>
            <a:off x="467541" y="368990"/>
            <a:ext cx="2008883" cy="384721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900" b="1" i="0" u="none" strike="sngStrike" kern="1200" cap="none" spc="0" baseline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Digitaal = gratis</a:t>
            </a:r>
            <a:endParaRPr lang="nl-NL" sz="1900" i="1" u="none" strike="sngStrike" kern="1200" cap="none" spc="0" baseline="0" dirty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95278" y="4941168"/>
            <a:ext cx="257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prijzen</a:t>
            </a:r>
            <a:endParaRPr lang="nl-NL" dirty="0"/>
          </a:p>
        </p:txBody>
      </p:sp>
      <p:sp>
        <p:nvSpPr>
          <p:cNvPr id="20" name="Rechthoek 19"/>
          <p:cNvSpPr/>
          <p:nvPr/>
        </p:nvSpPr>
        <p:spPr>
          <a:xfrm>
            <a:off x="6469324" y="5805264"/>
            <a:ext cx="2627784" cy="736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/>
          <p:cNvSpPr txBox="1"/>
          <p:nvPr/>
        </p:nvSpPr>
        <p:spPr>
          <a:xfrm rot="21110353">
            <a:off x="655457" y="2090983"/>
            <a:ext cx="242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23" name="Rechthoek 22"/>
          <p:cNvSpPr/>
          <p:nvPr/>
        </p:nvSpPr>
        <p:spPr>
          <a:xfrm>
            <a:off x="295278" y="6093296"/>
            <a:ext cx="2206794" cy="3547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679" y="1299718"/>
            <a:ext cx="8534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789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3"/>
          <p:cNvSpPr/>
          <p:nvPr/>
        </p:nvSpPr>
        <p:spPr>
          <a:xfrm>
            <a:off x="323523" y="6667036"/>
            <a:ext cx="8552630" cy="206855"/>
          </a:xfrm>
          <a:prstGeom prst="rect">
            <a:avLst/>
          </a:prstGeom>
          <a:solidFill>
            <a:srgbClr val="007FC5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Afbeelding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0257" y="5929536"/>
            <a:ext cx="518464" cy="518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95278" y="0"/>
            <a:ext cx="8580885" cy="119674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kstvak 11"/>
          <p:cNvSpPr txBox="1"/>
          <p:nvPr/>
        </p:nvSpPr>
        <p:spPr>
          <a:xfrm>
            <a:off x="467541" y="406013"/>
            <a:ext cx="1840568" cy="384721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9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Personalisatie</a:t>
            </a:r>
            <a:endParaRPr lang="nl-NL" sz="1900" i="0" u="none" strike="noStrike" kern="1200" cap="none" spc="0" baseline="0" dirty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295278" y="6093296"/>
            <a:ext cx="2206794" cy="3547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50" name="AutoShape 2" descr="https://outlook.office365.com/owa/service.svc/s/GetFileAttachment?id=AAMkADA2MjZkZDE5LTllYjMtNGQyNy05MGVkLWZmYzg3NmM3NThmNgBGAAAAAADP4QM4Hby%2BQa6g0tUW7nBOBwBsxAp%2B6Zc4SqyNjHPJcJTMAAFRe6TNAAD%2Bvze%2BDZC0RbM%2Bf7y4AJ9xAACURiliAAABEgAQACXCL%2B7CB1hLppFRgQSzgxU%3D&amp;isImagePreview=True&amp;X-OWA-CANARY=86HLtaxzVUW8ywYaQfOB4UodN57qFtEIyPymFO_u4VIico8fh1jHckNebaqvbQOQiN0gUMXd8K8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52" name="AutoShape 4" descr="https://outlook.office365.com/owa/service.svc/s/GetFileAttachment?id=AAMkADA2MjZkZDE5LTllYjMtNGQyNy05MGVkLWZmYzg3NmM3NThmNgBGAAAAAADP4QM4Hby%2BQa6g0tUW7nBOBwBsxAp%2B6Zc4SqyNjHPJcJTMAAFRe6TNAAD%2Bvze%2BDZC0RbM%2Bf7y4AJ9xAACURiliAAABEgAQACXCL%2B7CB1hLppFRgQSzgxU%3D&amp;isImagePreview=True&amp;X-OWA-CANARY=86HLtaxzVUW8ywYaQfOB4UodN57qFtEIyPymFO_u4VIico8fh1jHckNebaqvbQOQiN0gUMXd8K8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" name="Afbeelding 9" descr="netfli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1394112"/>
            <a:ext cx="6047232" cy="4535424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6469324" y="5942983"/>
            <a:ext cx="2627784" cy="612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02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3"/>
          <p:cNvSpPr/>
          <p:nvPr/>
        </p:nvSpPr>
        <p:spPr>
          <a:xfrm>
            <a:off x="323523" y="6667036"/>
            <a:ext cx="8552630" cy="206855"/>
          </a:xfrm>
          <a:prstGeom prst="rect">
            <a:avLst/>
          </a:prstGeom>
          <a:solidFill>
            <a:srgbClr val="007FC5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Afbeelding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0257" y="5929536"/>
            <a:ext cx="518464" cy="518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95278" y="0"/>
            <a:ext cx="8580885" cy="119674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kstvak 11"/>
          <p:cNvSpPr txBox="1"/>
          <p:nvPr/>
        </p:nvSpPr>
        <p:spPr>
          <a:xfrm>
            <a:off x="467541" y="275206"/>
            <a:ext cx="2712602" cy="677108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9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Strategie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900" i="0" u="none" strike="noStrike" kern="1200" cap="none" spc="0" baseline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Identificeren van bereik</a:t>
            </a:r>
            <a:endParaRPr lang="nl-NL" sz="1900" i="0" u="none" strike="noStrike" kern="1200" cap="none" spc="0" baseline="0" dirty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grpSp>
        <p:nvGrpSpPr>
          <p:cNvPr id="3" name="Groep 20"/>
          <p:cNvGrpSpPr>
            <a:grpSpLocks noChangeAspect="1"/>
          </p:cNvGrpSpPr>
          <p:nvPr/>
        </p:nvGrpSpPr>
        <p:grpSpPr>
          <a:xfrm>
            <a:off x="268253" y="470551"/>
            <a:ext cx="5220048" cy="5462262"/>
            <a:chOff x="244807" y="-435729"/>
            <a:chExt cx="6779282" cy="7093847"/>
          </a:xfrm>
        </p:grpSpPr>
        <p:sp>
          <p:nvSpPr>
            <p:cNvPr id="22" name="Gelijkbenige driehoek 21"/>
            <p:cNvSpPr/>
            <p:nvPr/>
          </p:nvSpPr>
          <p:spPr>
            <a:xfrm rot="3562262">
              <a:off x="1011953" y="74990"/>
              <a:ext cx="6206048" cy="5184609"/>
            </a:xfrm>
            <a:prstGeom prst="triangle">
              <a:avLst/>
            </a:prstGeom>
            <a:solidFill>
              <a:srgbClr val="007FC5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Tekstvak 22"/>
            <p:cNvSpPr txBox="1"/>
            <p:nvPr/>
          </p:nvSpPr>
          <p:spPr>
            <a:xfrm>
              <a:off x="2266073" y="1735944"/>
              <a:ext cx="2376265" cy="439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chemeClr val="accent2"/>
                  </a:solidFill>
                </a:rPr>
                <a:t>betalende</a:t>
              </a:r>
              <a:r>
                <a:rPr lang="en-US" sz="1600" b="1" dirty="0" smtClean="0">
                  <a:solidFill>
                    <a:schemeClr val="accent2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accent2"/>
                  </a:solidFill>
                </a:rPr>
                <a:t>klant</a:t>
              </a:r>
              <a:endParaRPr lang="nl-NL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24" name="Tekstvak 23"/>
            <p:cNvSpPr txBox="1"/>
            <p:nvPr/>
          </p:nvSpPr>
          <p:spPr>
            <a:xfrm>
              <a:off x="611108" y="4098746"/>
              <a:ext cx="5616623" cy="439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chemeClr val="accent2"/>
                  </a:solidFill>
                </a:rPr>
                <a:t>anonieme</a:t>
              </a:r>
              <a:r>
                <a:rPr lang="en-US" sz="1600" b="1" dirty="0" smtClean="0">
                  <a:solidFill>
                    <a:schemeClr val="accent2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accent2"/>
                  </a:solidFill>
                </a:rPr>
                <a:t>bezoeker</a:t>
              </a:r>
              <a:endParaRPr lang="nl-NL" sz="1600" b="1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25" name="Tekstvak 24"/>
            <p:cNvSpPr txBox="1"/>
            <p:nvPr/>
          </p:nvSpPr>
          <p:spPr>
            <a:xfrm>
              <a:off x="1514165" y="2818424"/>
              <a:ext cx="3888433" cy="439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chemeClr val="accent2"/>
                  </a:solidFill>
                </a:rPr>
                <a:t>geregistreerde</a:t>
              </a:r>
              <a:r>
                <a:rPr lang="en-US" sz="1600" b="1" dirty="0" smtClean="0">
                  <a:solidFill>
                    <a:schemeClr val="accent2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accent2"/>
                  </a:solidFill>
                </a:rPr>
                <a:t>bezoeker</a:t>
              </a:r>
              <a:endParaRPr lang="nl-NL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1420382" y="741258"/>
              <a:ext cx="3888433" cy="439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opbrengsten</a:t>
              </a:r>
              <a:endParaRPr lang="nl-NL" sz="16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27" name="Tekstvak 26"/>
            <p:cNvSpPr txBox="1"/>
            <p:nvPr/>
          </p:nvSpPr>
          <p:spPr>
            <a:xfrm rot="5400000">
              <a:off x="4230526" y="3550928"/>
              <a:ext cx="5147446" cy="439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betrokkenheid</a:t>
              </a:r>
              <a:endParaRPr lang="nl-NL" sz="16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cxnSp>
          <p:nvCxnSpPr>
            <p:cNvPr id="28" name="Rechte verbindingslijn met pijl 27"/>
            <p:cNvCxnSpPr/>
            <p:nvPr/>
          </p:nvCxnSpPr>
          <p:spPr>
            <a:xfrm>
              <a:off x="244807" y="1145626"/>
              <a:ext cx="620604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Rechte verbindingslijn met pijl 28"/>
            <p:cNvCxnSpPr/>
            <p:nvPr/>
          </p:nvCxnSpPr>
          <p:spPr>
            <a:xfrm flipV="1">
              <a:off x="6550577" y="1270430"/>
              <a:ext cx="0" cy="53876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6" name="Rechthoek 15"/>
          <p:cNvSpPr/>
          <p:nvPr/>
        </p:nvSpPr>
        <p:spPr>
          <a:xfrm>
            <a:off x="295278" y="6093296"/>
            <a:ext cx="2206794" cy="3547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6469324" y="5942983"/>
            <a:ext cx="2627784" cy="612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24"/>
          <p:cNvSpPr/>
          <p:nvPr/>
        </p:nvSpPr>
        <p:spPr>
          <a:xfrm>
            <a:off x="5580112" y="1556793"/>
            <a:ext cx="3296059" cy="4376020"/>
          </a:xfrm>
          <a:prstGeom prst="rect">
            <a:avLst/>
          </a:prstGeom>
          <a:solidFill>
            <a:srgbClr val="F4F0EE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>
              <a:lnSpc>
                <a:spcPts val="24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900" b="1" dirty="0" smtClean="0">
              <a:solidFill>
                <a:srgbClr val="007FC5"/>
              </a:solidFill>
              <a:latin typeface="Arial" pitchFamily="34"/>
              <a:cs typeface="Arial" pitchFamily="34"/>
            </a:endParaRPr>
          </a:p>
          <a:p>
            <a:pPr>
              <a:lnSpc>
                <a:spcPts val="24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900" b="1" dirty="0" smtClean="0">
              <a:solidFill>
                <a:srgbClr val="007FC5"/>
              </a:solidFill>
              <a:latin typeface="Arial" pitchFamily="34"/>
              <a:cs typeface="Arial" pitchFamily="34"/>
            </a:endParaRPr>
          </a:p>
          <a:p>
            <a:pPr>
              <a:lnSpc>
                <a:spcPts val="24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900" b="1" dirty="0" smtClean="0">
              <a:solidFill>
                <a:srgbClr val="007FC5"/>
              </a:solidFill>
              <a:latin typeface="Arial" pitchFamily="34"/>
              <a:cs typeface="Arial" pitchFamily="34"/>
            </a:endParaRPr>
          </a:p>
          <a:p>
            <a:pPr>
              <a:lnSpc>
                <a:spcPts val="24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900" b="1" dirty="0" smtClean="0">
              <a:solidFill>
                <a:srgbClr val="007FC5"/>
              </a:solidFill>
              <a:latin typeface="Arial" pitchFamily="34"/>
              <a:cs typeface="Arial" pitchFamily="34"/>
            </a:endParaRPr>
          </a:p>
          <a:p>
            <a:pPr>
              <a:lnSpc>
                <a:spcPts val="24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900" b="1" dirty="0" smtClean="0">
              <a:solidFill>
                <a:srgbClr val="007FC5"/>
              </a:solidFill>
              <a:latin typeface="Arial" pitchFamily="34"/>
              <a:cs typeface="Arial" pitchFamily="34"/>
            </a:endParaRPr>
          </a:p>
          <a:p>
            <a:pPr algn="ctr">
              <a:lnSpc>
                <a:spcPts val="24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900" b="1" dirty="0" smtClean="0">
                <a:solidFill>
                  <a:srgbClr val="007FC5"/>
                </a:solidFill>
                <a:latin typeface="Arial" pitchFamily="34"/>
                <a:cs typeface="Arial" pitchFamily="34"/>
              </a:rPr>
              <a:t>Identificatie van het bereik</a:t>
            </a:r>
          </a:p>
          <a:p>
            <a:pPr>
              <a:lnSpc>
                <a:spcPts val="24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900" dirty="0" smtClean="0">
              <a:solidFill>
                <a:srgbClr val="007FC5"/>
              </a:solidFill>
              <a:latin typeface="Arial" pitchFamily="34"/>
              <a:cs typeface="Arial" pitchFamily="34"/>
            </a:endParaRPr>
          </a:p>
          <a:p>
            <a:pPr algn="ctr">
              <a:lnSpc>
                <a:spcPts val="24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900" dirty="0" smtClean="0">
                <a:solidFill>
                  <a:srgbClr val="007FC5"/>
                </a:solidFill>
                <a:latin typeface="Arial" pitchFamily="34"/>
                <a:cs typeface="Arial" pitchFamily="34"/>
              </a:rPr>
              <a:t>“van </a:t>
            </a:r>
            <a:r>
              <a:rPr lang="en-US" sz="1900" dirty="0" err="1" smtClean="0">
                <a:solidFill>
                  <a:srgbClr val="007FC5"/>
                </a:solidFill>
                <a:latin typeface="Arial" pitchFamily="34"/>
                <a:cs typeface="Arial" pitchFamily="34"/>
              </a:rPr>
              <a:t>anonieme</a:t>
            </a:r>
            <a:r>
              <a:rPr lang="en-US" sz="1900" dirty="0" smtClean="0">
                <a:solidFill>
                  <a:srgbClr val="007FC5"/>
                </a:solidFill>
                <a:latin typeface="Arial" pitchFamily="34"/>
                <a:cs typeface="Arial" pitchFamily="34"/>
              </a:rPr>
              <a:t> </a:t>
            </a:r>
            <a:r>
              <a:rPr lang="en-US" sz="1900" dirty="0" err="1" smtClean="0">
                <a:solidFill>
                  <a:srgbClr val="007FC5"/>
                </a:solidFill>
                <a:latin typeface="Arial" pitchFamily="34"/>
                <a:cs typeface="Arial" pitchFamily="34"/>
              </a:rPr>
              <a:t>bezoeker</a:t>
            </a:r>
            <a:r>
              <a:rPr lang="en-US" sz="1900" dirty="0" smtClean="0">
                <a:solidFill>
                  <a:srgbClr val="007FC5"/>
                </a:solidFill>
                <a:latin typeface="Arial" pitchFamily="34"/>
                <a:cs typeface="Arial" pitchFamily="34"/>
              </a:rPr>
              <a:t> </a:t>
            </a:r>
            <a:r>
              <a:rPr lang="en-US" sz="1900" dirty="0" err="1" smtClean="0">
                <a:solidFill>
                  <a:srgbClr val="007FC5"/>
                </a:solidFill>
                <a:latin typeface="Arial" pitchFamily="34"/>
                <a:cs typeface="Arial" pitchFamily="34"/>
              </a:rPr>
              <a:t>naar</a:t>
            </a:r>
            <a:r>
              <a:rPr lang="en-US" sz="1900" dirty="0" smtClean="0">
                <a:solidFill>
                  <a:srgbClr val="007FC5"/>
                </a:solidFill>
                <a:latin typeface="Arial" pitchFamily="34"/>
                <a:cs typeface="Arial" pitchFamily="34"/>
              </a:rPr>
              <a:t> </a:t>
            </a:r>
            <a:r>
              <a:rPr lang="en-US" sz="1900" dirty="0" err="1" smtClean="0">
                <a:solidFill>
                  <a:srgbClr val="007FC5"/>
                </a:solidFill>
                <a:latin typeface="Arial" pitchFamily="34"/>
                <a:cs typeface="Arial" pitchFamily="34"/>
              </a:rPr>
              <a:t>betrokken</a:t>
            </a:r>
            <a:r>
              <a:rPr lang="en-US" sz="1900" dirty="0" smtClean="0">
                <a:solidFill>
                  <a:srgbClr val="007FC5"/>
                </a:solidFill>
                <a:latin typeface="Arial" pitchFamily="34"/>
                <a:cs typeface="Arial" pitchFamily="34"/>
              </a:rPr>
              <a:t>, </a:t>
            </a:r>
            <a:r>
              <a:rPr lang="en-US" sz="1900" dirty="0" err="1" smtClean="0">
                <a:solidFill>
                  <a:srgbClr val="007FC5"/>
                </a:solidFill>
                <a:latin typeface="Arial" pitchFamily="34"/>
                <a:cs typeface="Arial" pitchFamily="34"/>
              </a:rPr>
              <a:t>betalende</a:t>
            </a:r>
            <a:r>
              <a:rPr lang="en-US" sz="1900" dirty="0" smtClean="0">
                <a:solidFill>
                  <a:srgbClr val="007FC5"/>
                </a:solidFill>
                <a:latin typeface="Arial" pitchFamily="34"/>
                <a:cs typeface="Arial" pitchFamily="34"/>
              </a:rPr>
              <a:t> </a:t>
            </a:r>
            <a:r>
              <a:rPr lang="en-US" sz="1900" dirty="0" err="1" smtClean="0">
                <a:solidFill>
                  <a:srgbClr val="007FC5"/>
                </a:solidFill>
                <a:latin typeface="Arial" pitchFamily="34"/>
                <a:cs typeface="Arial" pitchFamily="34"/>
              </a:rPr>
              <a:t>klant</a:t>
            </a:r>
            <a:r>
              <a:rPr lang="en-US" sz="1900" dirty="0" smtClean="0">
                <a:solidFill>
                  <a:srgbClr val="007FC5"/>
                </a:solidFill>
                <a:latin typeface="Arial" pitchFamily="34"/>
                <a:cs typeface="Arial" pitchFamily="34"/>
              </a:rPr>
              <a:t>”.</a:t>
            </a:r>
          </a:p>
          <a:p>
            <a:pPr>
              <a:lnSpc>
                <a:spcPts val="24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900" dirty="0" smtClean="0">
              <a:solidFill>
                <a:srgbClr val="007FC5"/>
              </a:solidFill>
              <a:latin typeface="Arial" pitchFamily="34"/>
              <a:cs typeface="Arial" pitchFamily="34"/>
            </a:endParaRPr>
          </a:p>
          <a:p>
            <a:pPr>
              <a:lnSpc>
                <a:spcPts val="24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900" dirty="0" smtClean="0">
              <a:solidFill>
                <a:srgbClr val="007FC5"/>
              </a:solidFill>
              <a:latin typeface="Arial" pitchFamily="34"/>
              <a:cs typeface="Arial" pitchFamily="34"/>
            </a:endParaRPr>
          </a:p>
          <a:p>
            <a:pPr>
              <a:lnSpc>
                <a:spcPts val="24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900" dirty="0" smtClean="0">
              <a:solidFill>
                <a:srgbClr val="007FC5"/>
              </a:solidFill>
              <a:latin typeface="Arial" pitchFamily="34"/>
              <a:cs typeface="Arial" pitchFamily="34"/>
            </a:endParaRPr>
          </a:p>
          <a:p>
            <a:pPr>
              <a:lnSpc>
                <a:spcPts val="24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900" dirty="0" smtClean="0">
              <a:solidFill>
                <a:srgbClr val="007FC5"/>
              </a:solidFill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900" b="0" i="1" u="none" strike="noStrike" kern="1200" cap="none" spc="0" baseline="0" dirty="0">
              <a:solidFill>
                <a:srgbClr val="7C7C7C"/>
              </a:solidFill>
              <a:uFillTx/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3302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Focus op 1 </a:t>
            </a:r>
            <a:r>
              <a:rPr lang="nl-NL" dirty="0" err="1" smtClean="0"/>
              <a:t>indvidu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935145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4463032"/>
            <a:ext cx="5580112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457200"/>
            <a:r>
              <a:rPr lang="nl-NL" sz="3600" dirty="0" smtClean="0">
                <a:solidFill>
                  <a:prstClr val="white"/>
                </a:solidFill>
              </a:rPr>
              <a:t>ARPU: focus op het individu</a:t>
            </a:r>
            <a:endParaRPr lang="nl-NL" sz="3600" dirty="0">
              <a:solidFill>
                <a:prstClr val="white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862654" y="1908351"/>
            <a:ext cx="7281346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 defTabSz="457200"/>
            <a:r>
              <a:rPr lang="nl-NL" sz="3600" dirty="0" smtClean="0">
                <a:solidFill>
                  <a:prstClr val="white"/>
                </a:solidFill>
              </a:rPr>
              <a:t>Klassieke focus: Bereik &amp; oplage  </a:t>
            </a:r>
            <a:endParaRPr lang="nl-NL" sz="3600" dirty="0">
              <a:solidFill>
                <a:prstClr val="white"/>
              </a:solidFill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54387" y="0"/>
            <a:ext cx="8580885" cy="119674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58"/>
          <p:cNvSpPr/>
          <p:nvPr/>
        </p:nvSpPr>
        <p:spPr>
          <a:xfrm>
            <a:off x="323523" y="406013"/>
            <a:ext cx="9144000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nl-NL" sz="19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Transformatie</a:t>
            </a:r>
            <a:endParaRPr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46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grondstof</a:t>
            </a:r>
            <a:endParaRPr lang="nl-NL" dirty="0"/>
          </a:p>
        </p:txBody>
      </p:sp>
      <p:sp>
        <p:nvSpPr>
          <p:cNvPr id="10" name="Rechthoek 3"/>
          <p:cNvSpPr/>
          <p:nvPr/>
        </p:nvSpPr>
        <p:spPr>
          <a:xfrm>
            <a:off x="323523" y="6667036"/>
            <a:ext cx="8552630" cy="206855"/>
          </a:xfrm>
          <a:prstGeom prst="rect">
            <a:avLst/>
          </a:prstGeom>
          <a:solidFill>
            <a:srgbClr val="007FC5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4387" y="0"/>
            <a:ext cx="8580885" cy="119674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58"/>
          <p:cNvSpPr/>
          <p:nvPr/>
        </p:nvSpPr>
        <p:spPr>
          <a:xfrm>
            <a:off x="323523" y="406013"/>
            <a:ext cx="9144000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nl-NL" sz="19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nieuwe grondstof</a:t>
            </a:r>
            <a:endParaRPr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i.dawn.com/primary/2014/07/53d8f82762317.jpg?r=1870835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87" y="1243485"/>
            <a:ext cx="8662665" cy="519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92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grondstof</a:t>
            </a:r>
            <a:endParaRPr lang="nl-NL" dirty="0"/>
          </a:p>
        </p:txBody>
      </p:sp>
      <p:sp>
        <p:nvSpPr>
          <p:cNvPr id="12" name="Shape 58"/>
          <p:cNvSpPr/>
          <p:nvPr/>
        </p:nvSpPr>
        <p:spPr>
          <a:xfrm>
            <a:off x="0" y="321375"/>
            <a:ext cx="914400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lang="nl-NL" sz="3000" dirty="0" smtClean="0">
                <a:solidFill>
                  <a:srgbClr val="FFFFFF"/>
                </a:solidFill>
              </a:rPr>
              <a:t>En de nieuwe grondstof is…</a:t>
            </a:r>
            <a:endParaRPr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50" y="0"/>
            <a:ext cx="41756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5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23523" y="6667036"/>
            <a:ext cx="8552630" cy="206855"/>
          </a:xfrm>
          <a:prstGeom prst="rect">
            <a:avLst/>
          </a:prstGeom>
          <a:solidFill>
            <a:srgbClr val="007FC5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4387" y="0"/>
            <a:ext cx="8580885" cy="11967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58"/>
          <p:cNvSpPr/>
          <p:nvPr/>
        </p:nvSpPr>
        <p:spPr>
          <a:xfrm>
            <a:off x="311141" y="321375"/>
            <a:ext cx="9144000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nl-NL" sz="19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consument centraal</a:t>
            </a:r>
          </a:p>
          <a:p>
            <a:pPr lvl="0"/>
            <a:r>
              <a:rPr lang="nl-NL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Alles begint en eindigt met data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7" name="Group 4"/>
          <p:cNvGrpSpPr>
            <a:grpSpLocks noChangeAspect="1"/>
          </p:cNvGrpSpPr>
          <p:nvPr/>
        </p:nvGrpSpPr>
        <p:grpSpPr bwMode="auto">
          <a:xfrm>
            <a:off x="480652" y="1484784"/>
            <a:ext cx="8279309" cy="4658024"/>
            <a:chOff x="476" y="1635"/>
            <a:chExt cx="4536" cy="2552"/>
          </a:xfrm>
        </p:grpSpPr>
        <p:sp>
          <p:nvSpPr>
            <p:cNvPr id="88" name="AutoShape 3"/>
            <p:cNvSpPr>
              <a:spLocks noChangeAspect="1" noChangeArrowheads="1" noTextEdit="1"/>
            </p:cNvSpPr>
            <p:nvPr/>
          </p:nvSpPr>
          <p:spPr bwMode="auto">
            <a:xfrm>
              <a:off x="476" y="1635"/>
              <a:ext cx="4536" cy="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9" name="Freeform 9"/>
            <p:cNvSpPr>
              <a:spLocks noEditPoints="1"/>
            </p:cNvSpPr>
            <p:nvPr/>
          </p:nvSpPr>
          <p:spPr bwMode="auto">
            <a:xfrm>
              <a:off x="3903" y="3039"/>
              <a:ext cx="953" cy="236"/>
            </a:xfrm>
            <a:custGeom>
              <a:avLst/>
              <a:gdLst>
                <a:gd name="T0" fmla="*/ 0 w 953"/>
                <a:gd name="T1" fmla="*/ 167 h 236"/>
                <a:gd name="T2" fmla="*/ 5 w 953"/>
                <a:gd name="T3" fmla="*/ 153 h 236"/>
                <a:gd name="T4" fmla="*/ 0 w 953"/>
                <a:gd name="T5" fmla="*/ 90 h 236"/>
                <a:gd name="T6" fmla="*/ 5 w 953"/>
                <a:gd name="T7" fmla="*/ 40 h 236"/>
                <a:gd name="T8" fmla="*/ 9 w 953"/>
                <a:gd name="T9" fmla="*/ 10 h 236"/>
                <a:gd name="T10" fmla="*/ 18 w 953"/>
                <a:gd name="T11" fmla="*/ 1 h 236"/>
                <a:gd name="T12" fmla="*/ 18 w 953"/>
                <a:gd name="T13" fmla="*/ 1 h 236"/>
                <a:gd name="T14" fmla="*/ 100 w 953"/>
                <a:gd name="T15" fmla="*/ 0 h 236"/>
                <a:gd name="T16" fmla="*/ 114 w 953"/>
                <a:gd name="T17" fmla="*/ 5 h 236"/>
                <a:gd name="T18" fmla="*/ 177 w 953"/>
                <a:gd name="T19" fmla="*/ 0 h 236"/>
                <a:gd name="T20" fmla="*/ 227 w 953"/>
                <a:gd name="T21" fmla="*/ 5 h 236"/>
                <a:gd name="T22" fmla="*/ 241 w 953"/>
                <a:gd name="T23" fmla="*/ 0 h 236"/>
                <a:gd name="T24" fmla="*/ 323 w 953"/>
                <a:gd name="T25" fmla="*/ 0 h 236"/>
                <a:gd name="T26" fmla="*/ 336 w 953"/>
                <a:gd name="T27" fmla="*/ 5 h 236"/>
                <a:gd name="T28" fmla="*/ 400 w 953"/>
                <a:gd name="T29" fmla="*/ 0 h 236"/>
                <a:gd name="T30" fmla="*/ 450 w 953"/>
                <a:gd name="T31" fmla="*/ 5 h 236"/>
                <a:gd name="T32" fmla="*/ 463 w 953"/>
                <a:gd name="T33" fmla="*/ 0 h 236"/>
                <a:gd name="T34" fmla="*/ 545 w 953"/>
                <a:gd name="T35" fmla="*/ 0 h 236"/>
                <a:gd name="T36" fmla="*/ 559 w 953"/>
                <a:gd name="T37" fmla="*/ 5 h 236"/>
                <a:gd name="T38" fmla="*/ 622 w 953"/>
                <a:gd name="T39" fmla="*/ 0 h 236"/>
                <a:gd name="T40" fmla="*/ 672 w 953"/>
                <a:gd name="T41" fmla="*/ 5 h 236"/>
                <a:gd name="T42" fmla="*/ 686 w 953"/>
                <a:gd name="T43" fmla="*/ 0 h 236"/>
                <a:gd name="T44" fmla="*/ 767 w 953"/>
                <a:gd name="T45" fmla="*/ 0 h 236"/>
                <a:gd name="T46" fmla="*/ 781 w 953"/>
                <a:gd name="T47" fmla="*/ 5 h 236"/>
                <a:gd name="T48" fmla="*/ 845 w 953"/>
                <a:gd name="T49" fmla="*/ 0 h 236"/>
                <a:gd name="T50" fmla="*/ 894 w 953"/>
                <a:gd name="T51" fmla="*/ 5 h 236"/>
                <a:gd name="T52" fmla="*/ 908 w 953"/>
                <a:gd name="T53" fmla="*/ 0 h 236"/>
                <a:gd name="T54" fmla="*/ 948 w 953"/>
                <a:gd name="T55" fmla="*/ 14 h 236"/>
                <a:gd name="T56" fmla="*/ 940 w 953"/>
                <a:gd name="T57" fmla="*/ 2 h 236"/>
                <a:gd name="T58" fmla="*/ 953 w 953"/>
                <a:gd name="T59" fmla="*/ 80 h 236"/>
                <a:gd name="T60" fmla="*/ 949 w 953"/>
                <a:gd name="T61" fmla="*/ 94 h 236"/>
                <a:gd name="T62" fmla="*/ 953 w 953"/>
                <a:gd name="T63" fmla="*/ 158 h 236"/>
                <a:gd name="T64" fmla="*/ 949 w 953"/>
                <a:gd name="T65" fmla="*/ 208 h 236"/>
                <a:gd name="T66" fmla="*/ 939 w 953"/>
                <a:gd name="T67" fmla="*/ 236 h 236"/>
                <a:gd name="T68" fmla="*/ 948 w 953"/>
                <a:gd name="T69" fmla="*/ 223 h 236"/>
                <a:gd name="T70" fmla="*/ 925 w 953"/>
                <a:gd name="T71" fmla="*/ 236 h 236"/>
                <a:gd name="T72" fmla="*/ 843 w 953"/>
                <a:gd name="T73" fmla="*/ 236 h 236"/>
                <a:gd name="T74" fmla="*/ 830 w 953"/>
                <a:gd name="T75" fmla="*/ 232 h 236"/>
                <a:gd name="T76" fmla="*/ 766 w 953"/>
                <a:gd name="T77" fmla="*/ 236 h 236"/>
                <a:gd name="T78" fmla="*/ 716 w 953"/>
                <a:gd name="T79" fmla="*/ 232 h 236"/>
                <a:gd name="T80" fmla="*/ 703 w 953"/>
                <a:gd name="T81" fmla="*/ 236 h 236"/>
                <a:gd name="T82" fmla="*/ 621 w 953"/>
                <a:gd name="T83" fmla="*/ 236 h 236"/>
                <a:gd name="T84" fmla="*/ 607 w 953"/>
                <a:gd name="T85" fmla="*/ 232 h 236"/>
                <a:gd name="T86" fmla="*/ 544 w 953"/>
                <a:gd name="T87" fmla="*/ 236 h 236"/>
                <a:gd name="T88" fmla="*/ 494 w 953"/>
                <a:gd name="T89" fmla="*/ 232 h 236"/>
                <a:gd name="T90" fmla="*/ 480 w 953"/>
                <a:gd name="T91" fmla="*/ 236 h 236"/>
                <a:gd name="T92" fmla="*/ 399 w 953"/>
                <a:gd name="T93" fmla="*/ 236 h 236"/>
                <a:gd name="T94" fmla="*/ 385 w 953"/>
                <a:gd name="T95" fmla="*/ 232 h 236"/>
                <a:gd name="T96" fmla="*/ 321 w 953"/>
                <a:gd name="T97" fmla="*/ 236 h 236"/>
                <a:gd name="T98" fmla="*/ 271 w 953"/>
                <a:gd name="T99" fmla="*/ 232 h 236"/>
                <a:gd name="T100" fmla="*/ 258 w 953"/>
                <a:gd name="T101" fmla="*/ 236 h 236"/>
                <a:gd name="T102" fmla="*/ 176 w 953"/>
                <a:gd name="T103" fmla="*/ 236 h 236"/>
                <a:gd name="T104" fmla="*/ 163 w 953"/>
                <a:gd name="T105" fmla="*/ 232 h 236"/>
                <a:gd name="T106" fmla="*/ 99 w 953"/>
                <a:gd name="T107" fmla="*/ 236 h 236"/>
                <a:gd name="T108" fmla="*/ 49 w 953"/>
                <a:gd name="T109" fmla="*/ 232 h 236"/>
                <a:gd name="T110" fmla="*/ 20 w 953"/>
                <a:gd name="T111" fmla="*/ 232 h 236"/>
                <a:gd name="T112" fmla="*/ 5 w 953"/>
                <a:gd name="T113" fmla="*/ 21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3" h="236">
                  <a:moveTo>
                    <a:pt x="0" y="217"/>
                  </a:moveTo>
                  <a:lnTo>
                    <a:pt x="0" y="199"/>
                  </a:lnTo>
                  <a:lnTo>
                    <a:pt x="5" y="199"/>
                  </a:lnTo>
                  <a:lnTo>
                    <a:pt x="5" y="217"/>
                  </a:lnTo>
                  <a:lnTo>
                    <a:pt x="0" y="217"/>
                  </a:lnTo>
                  <a:close/>
                  <a:moveTo>
                    <a:pt x="0" y="185"/>
                  </a:moveTo>
                  <a:lnTo>
                    <a:pt x="0" y="167"/>
                  </a:lnTo>
                  <a:lnTo>
                    <a:pt x="5" y="167"/>
                  </a:lnTo>
                  <a:lnTo>
                    <a:pt x="5" y="185"/>
                  </a:lnTo>
                  <a:lnTo>
                    <a:pt x="0" y="185"/>
                  </a:lnTo>
                  <a:close/>
                  <a:moveTo>
                    <a:pt x="0" y="153"/>
                  </a:moveTo>
                  <a:lnTo>
                    <a:pt x="0" y="135"/>
                  </a:lnTo>
                  <a:lnTo>
                    <a:pt x="5" y="135"/>
                  </a:lnTo>
                  <a:lnTo>
                    <a:pt x="5" y="153"/>
                  </a:lnTo>
                  <a:lnTo>
                    <a:pt x="0" y="153"/>
                  </a:lnTo>
                  <a:close/>
                  <a:moveTo>
                    <a:pt x="0" y="122"/>
                  </a:moveTo>
                  <a:lnTo>
                    <a:pt x="0" y="103"/>
                  </a:lnTo>
                  <a:lnTo>
                    <a:pt x="5" y="103"/>
                  </a:lnTo>
                  <a:lnTo>
                    <a:pt x="5" y="122"/>
                  </a:lnTo>
                  <a:lnTo>
                    <a:pt x="0" y="122"/>
                  </a:lnTo>
                  <a:close/>
                  <a:moveTo>
                    <a:pt x="0" y="90"/>
                  </a:moveTo>
                  <a:lnTo>
                    <a:pt x="0" y="72"/>
                  </a:lnTo>
                  <a:lnTo>
                    <a:pt x="5" y="72"/>
                  </a:lnTo>
                  <a:lnTo>
                    <a:pt x="5" y="90"/>
                  </a:lnTo>
                  <a:lnTo>
                    <a:pt x="0" y="90"/>
                  </a:lnTo>
                  <a:close/>
                  <a:moveTo>
                    <a:pt x="0" y="58"/>
                  </a:moveTo>
                  <a:lnTo>
                    <a:pt x="0" y="40"/>
                  </a:lnTo>
                  <a:lnTo>
                    <a:pt x="5" y="40"/>
                  </a:lnTo>
                  <a:lnTo>
                    <a:pt x="5" y="58"/>
                  </a:lnTo>
                  <a:lnTo>
                    <a:pt x="0" y="58"/>
                  </a:lnTo>
                  <a:close/>
                  <a:moveTo>
                    <a:pt x="0" y="26"/>
                  </a:moveTo>
                  <a:lnTo>
                    <a:pt x="0" y="20"/>
                  </a:lnTo>
                  <a:lnTo>
                    <a:pt x="2" y="12"/>
                  </a:lnTo>
                  <a:lnTo>
                    <a:pt x="5" y="8"/>
                  </a:lnTo>
                  <a:lnTo>
                    <a:pt x="9" y="1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6"/>
                  </a:lnTo>
                  <a:lnTo>
                    <a:pt x="0" y="26"/>
                  </a:lnTo>
                  <a:close/>
                  <a:moveTo>
                    <a:pt x="18" y="1"/>
                  </a:moveTo>
                  <a:lnTo>
                    <a:pt x="20" y="0"/>
                  </a:lnTo>
                  <a:lnTo>
                    <a:pt x="37" y="0"/>
                  </a:lnTo>
                  <a:lnTo>
                    <a:pt x="37" y="5"/>
                  </a:lnTo>
                  <a:lnTo>
                    <a:pt x="20" y="5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8" y="1"/>
                  </a:lnTo>
                  <a:close/>
                  <a:moveTo>
                    <a:pt x="50" y="0"/>
                  </a:moveTo>
                  <a:lnTo>
                    <a:pt x="69" y="0"/>
                  </a:lnTo>
                  <a:lnTo>
                    <a:pt x="69" y="5"/>
                  </a:lnTo>
                  <a:lnTo>
                    <a:pt x="50" y="5"/>
                  </a:lnTo>
                  <a:lnTo>
                    <a:pt x="50" y="0"/>
                  </a:lnTo>
                  <a:close/>
                  <a:moveTo>
                    <a:pt x="82" y="0"/>
                  </a:moveTo>
                  <a:lnTo>
                    <a:pt x="100" y="0"/>
                  </a:lnTo>
                  <a:lnTo>
                    <a:pt x="100" y="5"/>
                  </a:lnTo>
                  <a:lnTo>
                    <a:pt x="82" y="5"/>
                  </a:lnTo>
                  <a:lnTo>
                    <a:pt x="82" y="0"/>
                  </a:lnTo>
                  <a:close/>
                  <a:moveTo>
                    <a:pt x="114" y="0"/>
                  </a:moveTo>
                  <a:lnTo>
                    <a:pt x="132" y="0"/>
                  </a:lnTo>
                  <a:lnTo>
                    <a:pt x="132" y="5"/>
                  </a:lnTo>
                  <a:lnTo>
                    <a:pt x="114" y="5"/>
                  </a:lnTo>
                  <a:lnTo>
                    <a:pt x="114" y="0"/>
                  </a:lnTo>
                  <a:close/>
                  <a:moveTo>
                    <a:pt x="146" y="0"/>
                  </a:moveTo>
                  <a:lnTo>
                    <a:pt x="164" y="0"/>
                  </a:lnTo>
                  <a:lnTo>
                    <a:pt x="164" y="5"/>
                  </a:lnTo>
                  <a:lnTo>
                    <a:pt x="146" y="5"/>
                  </a:lnTo>
                  <a:lnTo>
                    <a:pt x="146" y="0"/>
                  </a:lnTo>
                  <a:close/>
                  <a:moveTo>
                    <a:pt x="177" y="0"/>
                  </a:moveTo>
                  <a:lnTo>
                    <a:pt x="196" y="0"/>
                  </a:lnTo>
                  <a:lnTo>
                    <a:pt x="196" y="5"/>
                  </a:lnTo>
                  <a:lnTo>
                    <a:pt x="177" y="5"/>
                  </a:lnTo>
                  <a:lnTo>
                    <a:pt x="177" y="0"/>
                  </a:lnTo>
                  <a:close/>
                  <a:moveTo>
                    <a:pt x="209" y="0"/>
                  </a:moveTo>
                  <a:lnTo>
                    <a:pt x="227" y="0"/>
                  </a:lnTo>
                  <a:lnTo>
                    <a:pt x="227" y="5"/>
                  </a:lnTo>
                  <a:lnTo>
                    <a:pt x="209" y="5"/>
                  </a:lnTo>
                  <a:lnTo>
                    <a:pt x="209" y="0"/>
                  </a:lnTo>
                  <a:close/>
                  <a:moveTo>
                    <a:pt x="241" y="0"/>
                  </a:moveTo>
                  <a:lnTo>
                    <a:pt x="259" y="0"/>
                  </a:lnTo>
                  <a:lnTo>
                    <a:pt x="259" y="5"/>
                  </a:lnTo>
                  <a:lnTo>
                    <a:pt x="241" y="5"/>
                  </a:lnTo>
                  <a:lnTo>
                    <a:pt x="241" y="0"/>
                  </a:lnTo>
                  <a:close/>
                  <a:moveTo>
                    <a:pt x="273" y="0"/>
                  </a:moveTo>
                  <a:lnTo>
                    <a:pt x="291" y="0"/>
                  </a:lnTo>
                  <a:lnTo>
                    <a:pt x="291" y="5"/>
                  </a:lnTo>
                  <a:lnTo>
                    <a:pt x="273" y="5"/>
                  </a:lnTo>
                  <a:lnTo>
                    <a:pt x="273" y="0"/>
                  </a:lnTo>
                  <a:close/>
                  <a:moveTo>
                    <a:pt x="305" y="0"/>
                  </a:moveTo>
                  <a:lnTo>
                    <a:pt x="323" y="0"/>
                  </a:lnTo>
                  <a:lnTo>
                    <a:pt x="323" y="5"/>
                  </a:lnTo>
                  <a:lnTo>
                    <a:pt x="305" y="5"/>
                  </a:lnTo>
                  <a:lnTo>
                    <a:pt x="305" y="0"/>
                  </a:lnTo>
                  <a:close/>
                  <a:moveTo>
                    <a:pt x="336" y="0"/>
                  </a:moveTo>
                  <a:lnTo>
                    <a:pt x="354" y="0"/>
                  </a:lnTo>
                  <a:lnTo>
                    <a:pt x="354" y="5"/>
                  </a:lnTo>
                  <a:lnTo>
                    <a:pt x="336" y="5"/>
                  </a:lnTo>
                  <a:lnTo>
                    <a:pt x="336" y="0"/>
                  </a:lnTo>
                  <a:close/>
                  <a:moveTo>
                    <a:pt x="368" y="0"/>
                  </a:moveTo>
                  <a:lnTo>
                    <a:pt x="386" y="0"/>
                  </a:lnTo>
                  <a:lnTo>
                    <a:pt x="386" y="5"/>
                  </a:lnTo>
                  <a:lnTo>
                    <a:pt x="368" y="5"/>
                  </a:lnTo>
                  <a:lnTo>
                    <a:pt x="368" y="0"/>
                  </a:lnTo>
                  <a:close/>
                  <a:moveTo>
                    <a:pt x="400" y="0"/>
                  </a:moveTo>
                  <a:lnTo>
                    <a:pt x="418" y="0"/>
                  </a:lnTo>
                  <a:lnTo>
                    <a:pt x="418" y="5"/>
                  </a:lnTo>
                  <a:lnTo>
                    <a:pt x="400" y="5"/>
                  </a:lnTo>
                  <a:lnTo>
                    <a:pt x="400" y="0"/>
                  </a:lnTo>
                  <a:close/>
                  <a:moveTo>
                    <a:pt x="432" y="0"/>
                  </a:moveTo>
                  <a:lnTo>
                    <a:pt x="450" y="0"/>
                  </a:lnTo>
                  <a:lnTo>
                    <a:pt x="450" y="5"/>
                  </a:lnTo>
                  <a:lnTo>
                    <a:pt x="432" y="5"/>
                  </a:lnTo>
                  <a:lnTo>
                    <a:pt x="432" y="0"/>
                  </a:lnTo>
                  <a:close/>
                  <a:moveTo>
                    <a:pt x="463" y="0"/>
                  </a:moveTo>
                  <a:lnTo>
                    <a:pt x="482" y="0"/>
                  </a:lnTo>
                  <a:lnTo>
                    <a:pt x="482" y="5"/>
                  </a:lnTo>
                  <a:lnTo>
                    <a:pt x="463" y="5"/>
                  </a:lnTo>
                  <a:lnTo>
                    <a:pt x="463" y="0"/>
                  </a:lnTo>
                  <a:close/>
                  <a:moveTo>
                    <a:pt x="495" y="0"/>
                  </a:moveTo>
                  <a:lnTo>
                    <a:pt x="513" y="0"/>
                  </a:lnTo>
                  <a:lnTo>
                    <a:pt x="513" y="5"/>
                  </a:lnTo>
                  <a:lnTo>
                    <a:pt x="495" y="5"/>
                  </a:lnTo>
                  <a:lnTo>
                    <a:pt x="495" y="0"/>
                  </a:lnTo>
                  <a:close/>
                  <a:moveTo>
                    <a:pt x="527" y="0"/>
                  </a:moveTo>
                  <a:lnTo>
                    <a:pt x="545" y="0"/>
                  </a:lnTo>
                  <a:lnTo>
                    <a:pt x="545" y="5"/>
                  </a:lnTo>
                  <a:lnTo>
                    <a:pt x="527" y="5"/>
                  </a:lnTo>
                  <a:lnTo>
                    <a:pt x="527" y="0"/>
                  </a:lnTo>
                  <a:close/>
                  <a:moveTo>
                    <a:pt x="559" y="0"/>
                  </a:moveTo>
                  <a:lnTo>
                    <a:pt x="577" y="0"/>
                  </a:lnTo>
                  <a:lnTo>
                    <a:pt x="577" y="5"/>
                  </a:lnTo>
                  <a:lnTo>
                    <a:pt x="559" y="5"/>
                  </a:lnTo>
                  <a:lnTo>
                    <a:pt x="559" y="0"/>
                  </a:lnTo>
                  <a:close/>
                  <a:moveTo>
                    <a:pt x="590" y="0"/>
                  </a:moveTo>
                  <a:lnTo>
                    <a:pt x="609" y="0"/>
                  </a:lnTo>
                  <a:lnTo>
                    <a:pt x="609" y="5"/>
                  </a:lnTo>
                  <a:lnTo>
                    <a:pt x="590" y="5"/>
                  </a:lnTo>
                  <a:lnTo>
                    <a:pt x="590" y="0"/>
                  </a:lnTo>
                  <a:close/>
                  <a:moveTo>
                    <a:pt x="622" y="0"/>
                  </a:moveTo>
                  <a:lnTo>
                    <a:pt x="640" y="0"/>
                  </a:lnTo>
                  <a:lnTo>
                    <a:pt x="640" y="5"/>
                  </a:lnTo>
                  <a:lnTo>
                    <a:pt x="622" y="5"/>
                  </a:lnTo>
                  <a:lnTo>
                    <a:pt x="622" y="0"/>
                  </a:lnTo>
                  <a:close/>
                  <a:moveTo>
                    <a:pt x="654" y="0"/>
                  </a:moveTo>
                  <a:lnTo>
                    <a:pt x="672" y="0"/>
                  </a:lnTo>
                  <a:lnTo>
                    <a:pt x="672" y="5"/>
                  </a:lnTo>
                  <a:lnTo>
                    <a:pt x="654" y="5"/>
                  </a:lnTo>
                  <a:lnTo>
                    <a:pt x="654" y="0"/>
                  </a:lnTo>
                  <a:close/>
                  <a:moveTo>
                    <a:pt x="686" y="0"/>
                  </a:moveTo>
                  <a:lnTo>
                    <a:pt x="704" y="0"/>
                  </a:lnTo>
                  <a:lnTo>
                    <a:pt x="704" y="5"/>
                  </a:lnTo>
                  <a:lnTo>
                    <a:pt x="686" y="5"/>
                  </a:lnTo>
                  <a:lnTo>
                    <a:pt x="686" y="0"/>
                  </a:lnTo>
                  <a:close/>
                  <a:moveTo>
                    <a:pt x="718" y="0"/>
                  </a:moveTo>
                  <a:lnTo>
                    <a:pt x="736" y="0"/>
                  </a:lnTo>
                  <a:lnTo>
                    <a:pt x="736" y="5"/>
                  </a:lnTo>
                  <a:lnTo>
                    <a:pt x="718" y="5"/>
                  </a:lnTo>
                  <a:lnTo>
                    <a:pt x="718" y="0"/>
                  </a:lnTo>
                  <a:close/>
                  <a:moveTo>
                    <a:pt x="749" y="0"/>
                  </a:moveTo>
                  <a:lnTo>
                    <a:pt x="767" y="0"/>
                  </a:lnTo>
                  <a:lnTo>
                    <a:pt x="767" y="5"/>
                  </a:lnTo>
                  <a:lnTo>
                    <a:pt x="749" y="5"/>
                  </a:lnTo>
                  <a:lnTo>
                    <a:pt x="749" y="0"/>
                  </a:lnTo>
                  <a:close/>
                  <a:moveTo>
                    <a:pt x="781" y="0"/>
                  </a:moveTo>
                  <a:lnTo>
                    <a:pt x="799" y="0"/>
                  </a:lnTo>
                  <a:lnTo>
                    <a:pt x="799" y="5"/>
                  </a:lnTo>
                  <a:lnTo>
                    <a:pt x="781" y="5"/>
                  </a:lnTo>
                  <a:lnTo>
                    <a:pt x="781" y="0"/>
                  </a:lnTo>
                  <a:close/>
                  <a:moveTo>
                    <a:pt x="813" y="0"/>
                  </a:moveTo>
                  <a:lnTo>
                    <a:pt x="831" y="0"/>
                  </a:lnTo>
                  <a:lnTo>
                    <a:pt x="831" y="5"/>
                  </a:lnTo>
                  <a:lnTo>
                    <a:pt x="813" y="5"/>
                  </a:lnTo>
                  <a:lnTo>
                    <a:pt x="813" y="0"/>
                  </a:lnTo>
                  <a:close/>
                  <a:moveTo>
                    <a:pt x="845" y="0"/>
                  </a:moveTo>
                  <a:lnTo>
                    <a:pt x="863" y="0"/>
                  </a:lnTo>
                  <a:lnTo>
                    <a:pt x="863" y="5"/>
                  </a:lnTo>
                  <a:lnTo>
                    <a:pt x="845" y="5"/>
                  </a:lnTo>
                  <a:lnTo>
                    <a:pt x="845" y="0"/>
                  </a:lnTo>
                  <a:close/>
                  <a:moveTo>
                    <a:pt x="876" y="0"/>
                  </a:moveTo>
                  <a:lnTo>
                    <a:pt x="894" y="0"/>
                  </a:lnTo>
                  <a:lnTo>
                    <a:pt x="894" y="5"/>
                  </a:lnTo>
                  <a:lnTo>
                    <a:pt x="876" y="5"/>
                  </a:lnTo>
                  <a:lnTo>
                    <a:pt x="876" y="0"/>
                  </a:lnTo>
                  <a:close/>
                  <a:moveTo>
                    <a:pt x="908" y="0"/>
                  </a:moveTo>
                  <a:lnTo>
                    <a:pt x="926" y="0"/>
                  </a:lnTo>
                  <a:lnTo>
                    <a:pt x="926" y="5"/>
                  </a:lnTo>
                  <a:lnTo>
                    <a:pt x="908" y="5"/>
                  </a:lnTo>
                  <a:lnTo>
                    <a:pt x="908" y="0"/>
                  </a:lnTo>
                  <a:close/>
                  <a:moveTo>
                    <a:pt x="940" y="2"/>
                  </a:moveTo>
                  <a:lnTo>
                    <a:pt x="942" y="2"/>
                  </a:lnTo>
                  <a:lnTo>
                    <a:pt x="948" y="6"/>
                  </a:lnTo>
                  <a:lnTo>
                    <a:pt x="952" y="12"/>
                  </a:lnTo>
                  <a:lnTo>
                    <a:pt x="953" y="16"/>
                  </a:lnTo>
                  <a:lnTo>
                    <a:pt x="949" y="17"/>
                  </a:lnTo>
                  <a:lnTo>
                    <a:pt x="948" y="14"/>
                  </a:lnTo>
                  <a:lnTo>
                    <a:pt x="948" y="14"/>
                  </a:lnTo>
                  <a:lnTo>
                    <a:pt x="944" y="9"/>
                  </a:lnTo>
                  <a:lnTo>
                    <a:pt x="945" y="10"/>
                  </a:lnTo>
                  <a:lnTo>
                    <a:pt x="940" y="6"/>
                  </a:lnTo>
                  <a:lnTo>
                    <a:pt x="940" y="6"/>
                  </a:lnTo>
                  <a:lnTo>
                    <a:pt x="939" y="6"/>
                  </a:lnTo>
                  <a:lnTo>
                    <a:pt x="940" y="2"/>
                  </a:lnTo>
                  <a:close/>
                  <a:moveTo>
                    <a:pt x="953" y="30"/>
                  </a:moveTo>
                  <a:lnTo>
                    <a:pt x="953" y="49"/>
                  </a:lnTo>
                  <a:lnTo>
                    <a:pt x="949" y="49"/>
                  </a:lnTo>
                  <a:lnTo>
                    <a:pt x="949" y="30"/>
                  </a:lnTo>
                  <a:lnTo>
                    <a:pt x="953" y="30"/>
                  </a:lnTo>
                  <a:close/>
                  <a:moveTo>
                    <a:pt x="953" y="62"/>
                  </a:moveTo>
                  <a:lnTo>
                    <a:pt x="953" y="80"/>
                  </a:lnTo>
                  <a:lnTo>
                    <a:pt x="949" y="80"/>
                  </a:lnTo>
                  <a:lnTo>
                    <a:pt x="949" y="62"/>
                  </a:lnTo>
                  <a:lnTo>
                    <a:pt x="953" y="62"/>
                  </a:lnTo>
                  <a:close/>
                  <a:moveTo>
                    <a:pt x="953" y="94"/>
                  </a:moveTo>
                  <a:lnTo>
                    <a:pt x="953" y="112"/>
                  </a:lnTo>
                  <a:lnTo>
                    <a:pt x="949" y="112"/>
                  </a:lnTo>
                  <a:lnTo>
                    <a:pt x="949" y="94"/>
                  </a:lnTo>
                  <a:lnTo>
                    <a:pt x="953" y="94"/>
                  </a:lnTo>
                  <a:close/>
                  <a:moveTo>
                    <a:pt x="953" y="126"/>
                  </a:moveTo>
                  <a:lnTo>
                    <a:pt x="953" y="144"/>
                  </a:lnTo>
                  <a:lnTo>
                    <a:pt x="949" y="144"/>
                  </a:lnTo>
                  <a:lnTo>
                    <a:pt x="949" y="126"/>
                  </a:lnTo>
                  <a:lnTo>
                    <a:pt x="953" y="126"/>
                  </a:lnTo>
                  <a:close/>
                  <a:moveTo>
                    <a:pt x="953" y="158"/>
                  </a:moveTo>
                  <a:lnTo>
                    <a:pt x="953" y="176"/>
                  </a:lnTo>
                  <a:lnTo>
                    <a:pt x="949" y="176"/>
                  </a:lnTo>
                  <a:lnTo>
                    <a:pt x="949" y="158"/>
                  </a:lnTo>
                  <a:lnTo>
                    <a:pt x="953" y="158"/>
                  </a:lnTo>
                  <a:close/>
                  <a:moveTo>
                    <a:pt x="953" y="189"/>
                  </a:moveTo>
                  <a:lnTo>
                    <a:pt x="953" y="208"/>
                  </a:lnTo>
                  <a:lnTo>
                    <a:pt x="949" y="208"/>
                  </a:lnTo>
                  <a:lnTo>
                    <a:pt x="949" y="189"/>
                  </a:lnTo>
                  <a:lnTo>
                    <a:pt x="953" y="189"/>
                  </a:lnTo>
                  <a:close/>
                  <a:moveTo>
                    <a:pt x="953" y="221"/>
                  </a:moveTo>
                  <a:lnTo>
                    <a:pt x="952" y="225"/>
                  </a:lnTo>
                  <a:lnTo>
                    <a:pt x="948" y="231"/>
                  </a:lnTo>
                  <a:lnTo>
                    <a:pt x="942" y="235"/>
                  </a:lnTo>
                  <a:lnTo>
                    <a:pt x="939" y="236"/>
                  </a:lnTo>
                  <a:lnTo>
                    <a:pt x="938" y="231"/>
                  </a:lnTo>
                  <a:lnTo>
                    <a:pt x="940" y="231"/>
                  </a:lnTo>
                  <a:lnTo>
                    <a:pt x="940" y="231"/>
                  </a:lnTo>
                  <a:lnTo>
                    <a:pt x="945" y="227"/>
                  </a:lnTo>
                  <a:lnTo>
                    <a:pt x="944" y="228"/>
                  </a:lnTo>
                  <a:lnTo>
                    <a:pt x="948" y="222"/>
                  </a:lnTo>
                  <a:lnTo>
                    <a:pt x="948" y="223"/>
                  </a:lnTo>
                  <a:lnTo>
                    <a:pt x="948" y="221"/>
                  </a:lnTo>
                  <a:lnTo>
                    <a:pt x="953" y="221"/>
                  </a:lnTo>
                  <a:close/>
                  <a:moveTo>
                    <a:pt x="925" y="236"/>
                  </a:moveTo>
                  <a:lnTo>
                    <a:pt x="907" y="236"/>
                  </a:lnTo>
                  <a:lnTo>
                    <a:pt x="907" y="232"/>
                  </a:lnTo>
                  <a:lnTo>
                    <a:pt x="925" y="232"/>
                  </a:lnTo>
                  <a:lnTo>
                    <a:pt x="925" y="236"/>
                  </a:lnTo>
                  <a:close/>
                  <a:moveTo>
                    <a:pt x="893" y="236"/>
                  </a:moveTo>
                  <a:lnTo>
                    <a:pt x="875" y="236"/>
                  </a:lnTo>
                  <a:lnTo>
                    <a:pt x="875" y="232"/>
                  </a:lnTo>
                  <a:lnTo>
                    <a:pt x="893" y="232"/>
                  </a:lnTo>
                  <a:lnTo>
                    <a:pt x="893" y="236"/>
                  </a:lnTo>
                  <a:close/>
                  <a:moveTo>
                    <a:pt x="861" y="236"/>
                  </a:moveTo>
                  <a:lnTo>
                    <a:pt x="843" y="236"/>
                  </a:lnTo>
                  <a:lnTo>
                    <a:pt x="843" y="232"/>
                  </a:lnTo>
                  <a:lnTo>
                    <a:pt x="861" y="232"/>
                  </a:lnTo>
                  <a:lnTo>
                    <a:pt x="861" y="236"/>
                  </a:lnTo>
                  <a:close/>
                  <a:moveTo>
                    <a:pt x="830" y="236"/>
                  </a:moveTo>
                  <a:lnTo>
                    <a:pt x="812" y="236"/>
                  </a:lnTo>
                  <a:lnTo>
                    <a:pt x="812" y="232"/>
                  </a:lnTo>
                  <a:lnTo>
                    <a:pt x="830" y="232"/>
                  </a:lnTo>
                  <a:lnTo>
                    <a:pt x="830" y="236"/>
                  </a:lnTo>
                  <a:close/>
                  <a:moveTo>
                    <a:pt x="798" y="236"/>
                  </a:moveTo>
                  <a:lnTo>
                    <a:pt x="780" y="236"/>
                  </a:lnTo>
                  <a:lnTo>
                    <a:pt x="780" y="232"/>
                  </a:lnTo>
                  <a:lnTo>
                    <a:pt x="798" y="232"/>
                  </a:lnTo>
                  <a:lnTo>
                    <a:pt x="798" y="236"/>
                  </a:lnTo>
                  <a:close/>
                  <a:moveTo>
                    <a:pt x="766" y="236"/>
                  </a:moveTo>
                  <a:lnTo>
                    <a:pt x="748" y="236"/>
                  </a:lnTo>
                  <a:lnTo>
                    <a:pt x="748" y="232"/>
                  </a:lnTo>
                  <a:lnTo>
                    <a:pt x="766" y="232"/>
                  </a:lnTo>
                  <a:lnTo>
                    <a:pt x="766" y="236"/>
                  </a:lnTo>
                  <a:close/>
                  <a:moveTo>
                    <a:pt x="734" y="236"/>
                  </a:moveTo>
                  <a:lnTo>
                    <a:pt x="716" y="236"/>
                  </a:lnTo>
                  <a:lnTo>
                    <a:pt x="716" y="232"/>
                  </a:lnTo>
                  <a:lnTo>
                    <a:pt x="734" y="232"/>
                  </a:lnTo>
                  <a:lnTo>
                    <a:pt x="734" y="236"/>
                  </a:lnTo>
                  <a:close/>
                  <a:moveTo>
                    <a:pt x="703" y="236"/>
                  </a:moveTo>
                  <a:lnTo>
                    <a:pt x="684" y="236"/>
                  </a:lnTo>
                  <a:lnTo>
                    <a:pt x="684" y="232"/>
                  </a:lnTo>
                  <a:lnTo>
                    <a:pt x="703" y="232"/>
                  </a:lnTo>
                  <a:lnTo>
                    <a:pt x="703" y="236"/>
                  </a:lnTo>
                  <a:close/>
                  <a:moveTo>
                    <a:pt x="671" y="236"/>
                  </a:moveTo>
                  <a:lnTo>
                    <a:pt x="653" y="236"/>
                  </a:lnTo>
                  <a:lnTo>
                    <a:pt x="653" y="232"/>
                  </a:lnTo>
                  <a:lnTo>
                    <a:pt x="671" y="232"/>
                  </a:lnTo>
                  <a:lnTo>
                    <a:pt x="671" y="236"/>
                  </a:lnTo>
                  <a:close/>
                  <a:moveTo>
                    <a:pt x="639" y="236"/>
                  </a:moveTo>
                  <a:lnTo>
                    <a:pt x="621" y="236"/>
                  </a:lnTo>
                  <a:lnTo>
                    <a:pt x="621" y="232"/>
                  </a:lnTo>
                  <a:lnTo>
                    <a:pt x="639" y="232"/>
                  </a:lnTo>
                  <a:lnTo>
                    <a:pt x="639" y="236"/>
                  </a:lnTo>
                  <a:close/>
                  <a:moveTo>
                    <a:pt x="607" y="236"/>
                  </a:moveTo>
                  <a:lnTo>
                    <a:pt x="589" y="236"/>
                  </a:lnTo>
                  <a:lnTo>
                    <a:pt x="589" y="232"/>
                  </a:lnTo>
                  <a:lnTo>
                    <a:pt x="607" y="232"/>
                  </a:lnTo>
                  <a:lnTo>
                    <a:pt x="607" y="236"/>
                  </a:lnTo>
                  <a:close/>
                  <a:moveTo>
                    <a:pt x="576" y="236"/>
                  </a:moveTo>
                  <a:lnTo>
                    <a:pt x="557" y="236"/>
                  </a:lnTo>
                  <a:lnTo>
                    <a:pt x="557" y="232"/>
                  </a:lnTo>
                  <a:lnTo>
                    <a:pt x="576" y="232"/>
                  </a:lnTo>
                  <a:lnTo>
                    <a:pt x="576" y="236"/>
                  </a:lnTo>
                  <a:close/>
                  <a:moveTo>
                    <a:pt x="544" y="236"/>
                  </a:moveTo>
                  <a:lnTo>
                    <a:pt x="526" y="236"/>
                  </a:lnTo>
                  <a:lnTo>
                    <a:pt x="526" y="232"/>
                  </a:lnTo>
                  <a:lnTo>
                    <a:pt x="544" y="232"/>
                  </a:lnTo>
                  <a:lnTo>
                    <a:pt x="544" y="236"/>
                  </a:lnTo>
                  <a:close/>
                  <a:moveTo>
                    <a:pt x="512" y="236"/>
                  </a:moveTo>
                  <a:lnTo>
                    <a:pt x="494" y="236"/>
                  </a:lnTo>
                  <a:lnTo>
                    <a:pt x="494" y="232"/>
                  </a:lnTo>
                  <a:lnTo>
                    <a:pt x="512" y="232"/>
                  </a:lnTo>
                  <a:lnTo>
                    <a:pt x="512" y="236"/>
                  </a:lnTo>
                  <a:close/>
                  <a:moveTo>
                    <a:pt x="480" y="236"/>
                  </a:moveTo>
                  <a:lnTo>
                    <a:pt x="462" y="236"/>
                  </a:lnTo>
                  <a:lnTo>
                    <a:pt x="462" y="232"/>
                  </a:lnTo>
                  <a:lnTo>
                    <a:pt x="480" y="232"/>
                  </a:lnTo>
                  <a:lnTo>
                    <a:pt x="480" y="236"/>
                  </a:lnTo>
                  <a:close/>
                  <a:moveTo>
                    <a:pt x="448" y="236"/>
                  </a:moveTo>
                  <a:lnTo>
                    <a:pt x="430" y="236"/>
                  </a:lnTo>
                  <a:lnTo>
                    <a:pt x="430" y="232"/>
                  </a:lnTo>
                  <a:lnTo>
                    <a:pt x="448" y="232"/>
                  </a:lnTo>
                  <a:lnTo>
                    <a:pt x="448" y="236"/>
                  </a:lnTo>
                  <a:close/>
                  <a:moveTo>
                    <a:pt x="417" y="236"/>
                  </a:moveTo>
                  <a:lnTo>
                    <a:pt x="399" y="236"/>
                  </a:lnTo>
                  <a:lnTo>
                    <a:pt x="399" y="232"/>
                  </a:lnTo>
                  <a:lnTo>
                    <a:pt x="417" y="232"/>
                  </a:lnTo>
                  <a:lnTo>
                    <a:pt x="417" y="236"/>
                  </a:lnTo>
                  <a:close/>
                  <a:moveTo>
                    <a:pt x="385" y="236"/>
                  </a:moveTo>
                  <a:lnTo>
                    <a:pt x="367" y="236"/>
                  </a:lnTo>
                  <a:lnTo>
                    <a:pt x="367" y="232"/>
                  </a:lnTo>
                  <a:lnTo>
                    <a:pt x="385" y="232"/>
                  </a:lnTo>
                  <a:lnTo>
                    <a:pt x="385" y="236"/>
                  </a:lnTo>
                  <a:close/>
                  <a:moveTo>
                    <a:pt x="353" y="236"/>
                  </a:moveTo>
                  <a:lnTo>
                    <a:pt x="335" y="236"/>
                  </a:lnTo>
                  <a:lnTo>
                    <a:pt x="335" y="232"/>
                  </a:lnTo>
                  <a:lnTo>
                    <a:pt x="353" y="232"/>
                  </a:lnTo>
                  <a:lnTo>
                    <a:pt x="353" y="236"/>
                  </a:lnTo>
                  <a:close/>
                  <a:moveTo>
                    <a:pt x="321" y="236"/>
                  </a:moveTo>
                  <a:lnTo>
                    <a:pt x="303" y="236"/>
                  </a:lnTo>
                  <a:lnTo>
                    <a:pt x="303" y="232"/>
                  </a:lnTo>
                  <a:lnTo>
                    <a:pt x="321" y="232"/>
                  </a:lnTo>
                  <a:lnTo>
                    <a:pt x="321" y="236"/>
                  </a:lnTo>
                  <a:close/>
                  <a:moveTo>
                    <a:pt x="290" y="236"/>
                  </a:moveTo>
                  <a:lnTo>
                    <a:pt x="271" y="236"/>
                  </a:lnTo>
                  <a:lnTo>
                    <a:pt x="271" y="232"/>
                  </a:lnTo>
                  <a:lnTo>
                    <a:pt x="290" y="232"/>
                  </a:lnTo>
                  <a:lnTo>
                    <a:pt x="290" y="236"/>
                  </a:lnTo>
                  <a:close/>
                  <a:moveTo>
                    <a:pt x="258" y="236"/>
                  </a:moveTo>
                  <a:lnTo>
                    <a:pt x="240" y="236"/>
                  </a:lnTo>
                  <a:lnTo>
                    <a:pt x="240" y="232"/>
                  </a:lnTo>
                  <a:lnTo>
                    <a:pt x="258" y="232"/>
                  </a:lnTo>
                  <a:lnTo>
                    <a:pt x="258" y="236"/>
                  </a:lnTo>
                  <a:close/>
                  <a:moveTo>
                    <a:pt x="226" y="236"/>
                  </a:moveTo>
                  <a:lnTo>
                    <a:pt x="208" y="236"/>
                  </a:lnTo>
                  <a:lnTo>
                    <a:pt x="208" y="232"/>
                  </a:lnTo>
                  <a:lnTo>
                    <a:pt x="226" y="232"/>
                  </a:lnTo>
                  <a:lnTo>
                    <a:pt x="226" y="236"/>
                  </a:lnTo>
                  <a:close/>
                  <a:moveTo>
                    <a:pt x="194" y="236"/>
                  </a:moveTo>
                  <a:lnTo>
                    <a:pt x="176" y="236"/>
                  </a:lnTo>
                  <a:lnTo>
                    <a:pt x="176" y="232"/>
                  </a:lnTo>
                  <a:lnTo>
                    <a:pt x="194" y="232"/>
                  </a:lnTo>
                  <a:lnTo>
                    <a:pt x="194" y="236"/>
                  </a:lnTo>
                  <a:close/>
                  <a:moveTo>
                    <a:pt x="163" y="236"/>
                  </a:moveTo>
                  <a:lnTo>
                    <a:pt x="144" y="236"/>
                  </a:lnTo>
                  <a:lnTo>
                    <a:pt x="144" y="232"/>
                  </a:lnTo>
                  <a:lnTo>
                    <a:pt x="163" y="232"/>
                  </a:lnTo>
                  <a:lnTo>
                    <a:pt x="163" y="236"/>
                  </a:lnTo>
                  <a:close/>
                  <a:moveTo>
                    <a:pt x="131" y="236"/>
                  </a:moveTo>
                  <a:lnTo>
                    <a:pt x="113" y="236"/>
                  </a:lnTo>
                  <a:lnTo>
                    <a:pt x="113" y="232"/>
                  </a:lnTo>
                  <a:lnTo>
                    <a:pt x="131" y="232"/>
                  </a:lnTo>
                  <a:lnTo>
                    <a:pt x="131" y="236"/>
                  </a:lnTo>
                  <a:close/>
                  <a:moveTo>
                    <a:pt x="99" y="236"/>
                  </a:moveTo>
                  <a:lnTo>
                    <a:pt x="81" y="236"/>
                  </a:lnTo>
                  <a:lnTo>
                    <a:pt x="81" y="232"/>
                  </a:lnTo>
                  <a:lnTo>
                    <a:pt x="99" y="232"/>
                  </a:lnTo>
                  <a:lnTo>
                    <a:pt x="99" y="236"/>
                  </a:lnTo>
                  <a:close/>
                  <a:moveTo>
                    <a:pt x="67" y="236"/>
                  </a:moveTo>
                  <a:lnTo>
                    <a:pt x="49" y="236"/>
                  </a:lnTo>
                  <a:lnTo>
                    <a:pt x="49" y="232"/>
                  </a:lnTo>
                  <a:lnTo>
                    <a:pt x="67" y="232"/>
                  </a:lnTo>
                  <a:lnTo>
                    <a:pt x="67" y="236"/>
                  </a:lnTo>
                  <a:close/>
                  <a:moveTo>
                    <a:pt x="35" y="236"/>
                  </a:moveTo>
                  <a:lnTo>
                    <a:pt x="20" y="236"/>
                  </a:lnTo>
                  <a:lnTo>
                    <a:pt x="17" y="236"/>
                  </a:lnTo>
                  <a:lnTo>
                    <a:pt x="18" y="231"/>
                  </a:lnTo>
                  <a:lnTo>
                    <a:pt x="20" y="232"/>
                  </a:lnTo>
                  <a:lnTo>
                    <a:pt x="20" y="232"/>
                  </a:lnTo>
                  <a:lnTo>
                    <a:pt x="35" y="232"/>
                  </a:lnTo>
                  <a:lnTo>
                    <a:pt x="35" y="236"/>
                  </a:lnTo>
                  <a:close/>
                  <a:moveTo>
                    <a:pt x="4" y="228"/>
                  </a:moveTo>
                  <a:lnTo>
                    <a:pt x="2" y="225"/>
                  </a:lnTo>
                  <a:lnTo>
                    <a:pt x="1" y="218"/>
                  </a:lnTo>
                  <a:lnTo>
                    <a:pt x="5" y="217"/>
                  </a:lnTo>
                  <a:lnTo>
                    <a:pt x="6" y="223"/>
                  </a:lnTo>
                  <a:lnTo>
                    <a:pt x="6" y="222"/>
                  </a:lnTo>
                  <a:lnTo>
                    <a:pt x="8" y="226"/>
                  </a:lnTo>
                  <a:lnTo>
                    <a:pt x="4" y="228"/>
                  </a:lnTo>
                  <a:close/>
                </a:path>
              </a:pathLst>
            </a:custGeom>
            <a:solidFill>
              <a:srgbClr val="44546A"/>
            </a:solidFill>
            <a:ln w="0" cap="flat">
              <a:solidFill>
                <a:srgbClr val="44546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0" name="Rectangle 10"/>
            <p:cNvSpPr>
              <a:spLocks noChangeArrowheads="1"/>
            </p:cNvSpPr>
            <p:nvPr/>
          </p:nvSpPr>
          <p:spPr bwMode="auto">
            <a:xfrm>
              <a:off x="4103" y="3103"/>
              <a:ext cx="614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Contentcreatie</a:t>
              </a:r>
              <a:endParaRPr kumimoji="0" lang="nl-NL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Freeform 11"/>
            <p:cNvSpPr>
              <a:spLocks noEditPoints="1"/>
            </p:cNvSpPr>
            <p:nvPr/>
          </p:nvSpPr>
          <p:spPr bwMode="auto">
            <a:xfrm>
              <a:off x="3903" y="2737"/>
              <a:ext cx="953" cy="236"/>
            </a:xfrm>
            <a:custGeom>
              <a:avLst/>
              <a:gdLst>
                <a:gd name="T0" fmla="*/ 0 w 953"/>
                <a:gd name="T1" fmla="*/ 167 h 236"/>
                <a:gd name="T2" fmla="*/ 5 w 953"/>
                <a:gd name="T3" fmla="*/ 153 h 236"/>
                <a:gd name="T4" fmla="*/ 0 w 953"/>
                <a:gd name="T5" fmla="*/ 90 h 236"/>
                <a:gd name="T6" fmla="*/ 5 w 953"/>
                <a:gd name="T7" fmla="*/ 40 h 236"/>
                <a:gd name="T8" fmla="*/ 9 w 953"/>
                <a:gd name="T9" fmla="*/ 10 h 236"/>
                <a:gd name="T10" fmla="*/ 18 w 953"/>
                <a:gd name="T11" fmla="*/ 1 h 236"/>
                <a:gd name="T12" fmla="*/ 18 w 953"/>
                <a:gd name="T13" fmla="*/ 1 h 236"/>
                <a:gd name="T14" fmla="*/ 100 w 953"/>
                <a:gd name="T15" fmla="*/ 0 h 236"/>
                <a:gd name="T16" fmla="*/ 114 w 953"/>
                <a:gd name="T17" fmla="*/ 5 h 236"/>
                <a:gd name="T18" fmla="*/ 177 w 953"/>
                <a:gd name="T19" fmla="*/ 0 h 236"/>
                <a:gd name="T20" fmla="*/ 227 w 953"/>
                <a:gd name="T21" fmla="*/ 5 h 236"/>
                <a:gd name="T22" fmla="*/ 241 w 953"/>
                <a:gd name="T23" fmla="*/ 0 h 236"/>
                <a:gd name="T24" fmla="*/ 323 w 953"/>
                <a:gd name="T25" fmla="*/ 0 h 236"/>
                <a:gd name="T26" fmla="*/ 336 w 953"/>
                <a:gd name="T27" fmla="*/ 5 h 236"/>
                <a:gd name="T28" fmla="*/ 400 w 953"/>
                <a:gd name="T29" fmla="*/ 0 h 236"/>
                <a:gd name="T30" fmla="*/ 450 w 953"/>
                <a:gd name="T31" fmla="*/ 5 h 236"/>
                <a:gd name="T32" fmla="*/ 463 w 953"/>
                <a:gd name="T33" fmla="*/ 0 h 236"/>
                <a:gd name="T34" fmla="*/ 545 w 953"/>
                <a:gd name="T35" fmla="*/ 0 h 236"/>
                <a:gd name="T36" fmla="*/ 559 w 953"/>
                <a:gd name="T37" fmla="*/ 5 h 236"/>
                <a:gd name="T38" fmla="*/ 622 w 953"/>
                <a:gd name="T39" fmla="*/ 0 h 236"/>
                <a:gd name="T40" fmla="*/ 672 w 953"/>
                <a:gd name="T41" fmla="*/ 5 h 236"/>
                <a:gd name="T42" fmla="*/ 686 w 953"/>
                <a:gd name="T43" fmla="*/ 0 h 236"/>
                <a:gd name="T44" fmla="*/ 767 w 953"/>
                <a:gd name="T45" fmla="*/ 0 h 236"/>
                <a:gd name="T46" fmla="*/ 781 w 953"/>
                <a:gd name="T47" fmla="*/ 5 h 236"/>
                <a:gd name="T48" fmla="*/ 845 w 953"/>
                <a:gd name="T49" fmla="*/ 0 h 236"/>
                <a:gd name="T50" fmla="*/ 894 w 953"/>
                <a:gd name="T51" fmla="*/ 5 h 236"/>
                <a:gd name="T52" fmla="*/ 908 w 953"/>
                <a:gd name="T53" fmla="*/ 0 h 236"/>
                <a:gd name="T54" fmla="*/ 948 w 953"/>
                <a:gd name="T55" fmla="*/ 14 h 236"/>
                <a:gd name="T56" fmla="*/ 940 w 953"/>
                <a:gd name="T57" fmla="*/ 2 h 236"/>
                <a:gd name="T58" fmla="*/ 953 w 953"/>
                <a:gd name="T59" fmla="*/ 80 h 236"/>
                <a:gd name="T60" fmla="*/ 949 w 953"/>
                <a:gd name="T61" fmla="*/ 94 h 236"/>
                <a:gd name="T62" fmla="*/ 953 w 953"/>
                <a:gd name="T63" fmla="*/ 158 h 236"/>
                <a:gd name="T64" fmla="*/ 949 w 953"/>
                <a:gd name="T65" fmla="*/ 208 h 236"/>
                <a:gd name="T66" fmla="*/ 939 w 953"/>
                <a:gd name="T67" fmla="*/ 236 h 236"/>
                <a:gd name="T68" fmla="*/ 948 w 953"/>
                <a:gd name="T69" fmla="*/ 223 h 236"/>
                <a:gd name="T70" fmla="*/ 925 w 953"/>
                <a:gd name="T71" fmla="*/ 236 h 236"/>
                <a:gd name="T72" fmla="*/ 843 w 953"/>
                <a:gd name="T73" fmla="*/ 236 h 236"/>
                <a:gd name="T74" fmla="*/ 830 w 953"/>
                <a:gd name="T75" fmla="*/ 232 h 236"/>
                <a:gd name="T76" fmla="*/ 766 w 953"/>
                <a:gd name="T77" fmla="*/ 236 h 236"/>
                <a:gd name="T78" fmla="*/ 716 w 953"/>
                <a:gd name="T79" fmla="*/ 232 h 236"/>
                <a:gd name="T80" fmla="*/ 703 w 953"/>
                <a:gd name="T81" fmla="*/ 236 h 236"/>
                <a:gd name="T82" fmla="*/ 621 w 953"/>
                <a:gd name="T83" fmla="*/ 236 h 236"/>
                <a:gd name="T84" fmla="*/ 607 w 953"/>
                <a:gd name="T85" fmla="*/ 232 h 236"/>
                <a:gd name="T86" fmla="*/ 544 w 953"/>
                <a:gd name="T87" fmla="*/ 236 h 236"/>
                <a:gd name="T88" fmla="*/ 494 w 953"/>
                <a:gd name="T89" fmla="*/ 232 h 236"/>
                <a:gd name="T90" fmla="*/ 480 w 953"/>
                <a:gd name="T91" fmla="*/ 236 h 236"/>
                <a:gd name="T92" fmla="*/ 399 w 953"/>
                <a:gd name="T93" fmla="*/ 236 h 236"/>
                <a:gd name="T94" fmla="*/ 385 w 953"/>
                <a:gd name="T95" fmla="*/ 232 h 236"/>
                <a:gd name="T96" fmla="*/ 321 w 953"/>
                <a:gd name="T97" fmla="*/ 236 h 236"/>
                <a:gd name="T98" fmla="*/ 271 w 953"/>
                <a:gd name="T99" fmla="*/ 232 h 236"/>
                <a:gd name="T100" fmla="*/ 258 w 953"/>
                <a:gd name="T101" fmla="*/ 236 h 236"/>
                <a:gd name="T102" fmla="*/ 176 w 953"/>
                <a:gd name="T103" fmla="*/ 236 h 236"/>
                <a:gd name="T104" fmla="*/ 163 w 953"/>
                <a:gd name="T105" fmla="*/ 232 h 236"/>
                <a:gd name="T106" fmla="*/ 99 w 953"/>
                <a:gd name="T107" fmla="*/ 236 h 236"/>
                <a:gd name="T108" fmla="*/ 49 w 953"/>
                <a:gd name="T109" fmla="*/ 232 h 236"/>
                <a:gd name="T110" fmla="*/ 20 w 953"/>
                <a:gd name="T111" fmla="*/ 232 h 236"/>
                <a:gd name="T112" fmla="*/ 5 w 953"/>
                <a:gd name="T113" fmla="*/ 21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3" h="236">
                  <a:moveTo>
                    <a:pt x="0" y="217"/>
                  </a:moveTo>
                  <a:lnTo>
                    <a:pt x="0" y="199"/>
                  </a:lnTo>
                  <a:lnTo>
                    <a:pt x="5" y="199"/>
                  </a:lnTo>
                  <a:lnTo>
                    <a:pt x="5" y="217"/>
                  </a:lnTo>
                  <a:lnTo>
                    <a:pt x="0" y="217"/>
                  </a:lnTo>
                  <a:close/>
                  <a:moveTo>
                    <a:pt x="0" y="185"/>
                  </a:moveTo>
                  <a:lnTo>
                    <a:pt x="0" y="167"/>
                  </a:lnTo>
                  <a:lnTo>
                    <a:pt x="5" y="167"/>
                  </a:lnTo>
                  <a:lnTo>
                    <a:pt x="5" y="185"/>
                  </a:lnTo>
                  <a:lnTo>
                    <a:pt x="0" y="185"/>
                  </a:lnTo>
                  <a:close/>
                  <a:moveTo>
                    <a:pt x="0" y="153"/>
                  </a:moveTo>
                  <a:lnTo>
                    <a:pt x="0" y="135"/>
                  </a:lnTo>
                  <a:lnTo>
                    <a:pt x="5" y="135"/>
                  </a:lnTo>
                  <a:lnTo>
                    <a:pt x="5" y="153"/>
                  </a:lnTo>
                  <a:lnTo>
                    <a:pt x="0" y="153"/>
                  </a:lnTo>
                  <a:close/>
                  <a:moveTo>
                    <a:pt x="0" y="122"/>
                  </a:moveTo>
                  <a:lnTo>
                    <a:pt x="0" y="103"/>
                  </a:lnTo>
                  <a:lnTo>
                    <a:pt x="5" y="103"/>
                  </a:lnTo>
                  <a:lnTo>
                    <a:pt x="5" y="122"/>
                  </a:lnTo>
                  <a:lnTo>
                    <a:pt x="0" y="122"/>
                  </a:lnTo>
                  <a:close/>
                  <a:moveTo>
                    <a:pt x="0" y="90"/>
                  </a:moveTo>
                  <a:lnTo>
                    <a:pt x="0" y="72"/>
                  </a:lnTo>
                  <a:lnTo>
                    <a:pt x="5" y="72"/>
                  </a:lnTo>
                  <a:lnTo>
                    <a:pt x="5" y="90"/>
                  </a:lnTo>
                  <a:lnTo>
                    <a:pt x="0" y="90"/>
                  </a:lnTo>
                  <a:close/>
                  <a:moveTo>
                    <a:pt x="0" y="58"/>
                  </a:moveTo>
                  <a:lnTo>
                    <a:pt x="0" y="40"/>
                  </a:lnTo>
                  <a:lnTo>
                    <a:pt x="5" y="40"/>
                  </a:lnTo>
                  <a:lnTo>
                    <a:pt x="5" y="58"/>
                  </a:lnTo>
                  <a:lnTo>
                    <a:pt x="0" y="58"/>
                  </a:lnTo>
                  <a:close/>
                  <a:moveTo>
                    <a:pt x="0" y="26"/>
                  </a:moveTo>
                  <a:lnTo>
                    <a:pt x="0" y="20"/>
                  </a:lnTo>
                  <a:lnTo>
                    <a:pt x="2" y="12"/>
                  </a:lnTo>
                  <a:lnTo>
                    <a:pt x="5" y="8"/>
                  </a:lnTo>
                  <a:lnTo>
                    <a:pt x="9" y="1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6"/>
                  </a:lnTo>
                  <a:lnTo>
                    <a:pt x="0" y="26"/>
                  </a:lnTo>
                  <a:close/>
                  <a:moveTo>
                    <a:pt x="18" y="1"/>
                  </a:moveTo>
                  <a:lnTo>
                    <a:pt x="20" y="0"/>
                  </a:lnTo>
                  <a:lnTo>
                    <a:pt x="37" y="0"/>
                  </a:lnTo>
                  <a:lnTo>
                    <a:pt x="37" y="5"/>
                  </a:lnTo>
                  <a:lnTo>
                    <a:pt x="20" y="5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8" y="1"/>
                  </a:lnTo>
                  <a:close/>
                  <a:moveTo>
                    <a:pt x="50" y="0"/>
                  </a:moveTo>
                  <a:lnTo>
                    <a:pt x="69" y="0"/>
                  </a:lnTo>
                  <a:lnTo>
                    <a:pt x="69" y="5"/>
                  </a:lnTo>
                  <a:lnTo>
                    <a:pt x="50" y="5"/>
                  </a:lnTo>
                  <a:lnTo>
                    <a:pt x="50" y="0"/>
                  </a:lnTo>
                  <a:close/>
                  <a:moveTo>
                    <a:pt x="82" y="0"/>
                  </a:moveTo>
                  <a:lnTo>
                    <a:pt x="100" y="0"/>
                  </a:lnTo>
                  <a:lnTo>
                    <a:pt x="100" y="5"/>
                  </a:lnTo>
                  <a:lnTo>
                    <a:pt x="82" y="5"/>
                  </a:lnTo>
                  <a:lnTo>
                    <a:pt x="82" y="0"/>
                  </a:lnTo>
                  <a:close/>
                  <a:moveTo>
                    <a:pt x="114" y="0"/>
                  </a:moveTo>
                  <a:lnTo>
                    <a:pt x="132" y="0"/>
                  </a:lnTo>
                  <a:lnTo>
                    <a:pt x="132" y="5"/>
                  </a:lnTo>
                  <a:lnTo>
                    <a:pt x="114" y="5"/>
                  </a:lnTo>
                  <a:lnTo>
                    <a:pt x="114" y="0"/>
                  </a:lnTo>
                  <a:close/>
                  <a:moveTo>
                    <a:pt x="146" y="0"/>
                  </a:moveTo>
                  <a:lnTo>
                    <a:pt x="164" y="0"/>
                  </a:lnTo>
                  <a:lnTo>
                    <a:pt x="164" y="5"/>
                  </a:lnTo>
                  <a:lnTo>
                    <a:pt x="146" y="5"/>
                  </a:lnTo>
                  <a:lnTo>
                    <a:pt x="146" y="0"/>
                  </a:lnTo>
                  <a:close/>
                  <a:moveTo>
                    <a:pt x="177" y="0"/>
                  </a:moveTo>
                  <a:lnTo>
                    <a:pt x="196" y="0"/>
                  </a:lnTo>
                  <a:lnTo>
                    <a:pt x="196" y="5"/>
                  </a:lnTo>
                  <a:lnTo>
                    <a:pt x="177" y="5"/>
                  </a:lnTo>
                  <a:lnTo>
                    <a:pt x="177" y="0"/>
                  </a:lnTo>
                  <a:close/>
                  <a:moveTo>
                    <a:pt x="209" y="0"/>
                  </a:moveTo>
                  <a:lnTo>
                    <a:pt x="227" y="0"/>
                  </a:lnTo>
                  <a:lnTo>
                    <a:pt x="227" y="5"/>
                  </a:lnTo>
                  <a:lnTo>
                    <a:pt x="209" y="5"/>
                  </a:lnTo>
                  <a:lnTo>
                    <a:pt x="209" y="0"/>
                  </a:lnTo>
                  <a:close/>
                  <a:moveTo>
                    <a:pt x="241" y="0"/>
                  </a:moveTo>
                  <a:lnTo>
                    <a:pt x="259" y="0"/>
                  </a:lnTo>
                  <a:lnTo>
                    <a:pt x="259" y="5"/>
                  </a:lnTo>
                  <a:lnTo>
                    <a:pt x="241" y="5"/>
                  </a:lnTo>
                  <a:lnTo>
                    <a:pt x="241" y="0"/>
                  </a:lnTo>
                  <a:close/>
                  <a:moveTo>
                    <a:pt x="273" y="0"/>
                  </a:moveTo>
                  <a:lnTo>
                    <a:pt x="291" y="0"/>
                  </a:lnTo>
                  <a:lnTo>
                    <a:pt x="291" y="5"/>
                  </a:lnTo>
                  <a:lnTo>
                    <a:pt x="273" y="5"/>
                  </a:lnTo>
                  <a:lnTo>
                    <a:pt x="273" y="0"/>
                  </a:lnTo>
                  <a:close/>
                  <a:moveTo>
                    <a:pt x="305" y="0"/>
                  </a:moveTo>
                  <a:lnTo>
                    <a:pt x="323" y="0"/>
                  </a:lnTo>
                  <a:lnTo>
                    <a:pt x="323" y="5"/>
                  </a:lnTo>
                  <a:lnTo>
                    <a:pt x="305" y="5"/>
                  </a:lnTo>
                  <a:lnTo>
                    <a:pt x="305" y="0"/>
                  </a:lnTo>
                  <a:close/>
                  <a:moveTo>
                    <a:pt x="336" y="0"/>
                  </a:moveTo>
                  <a:lnTo>
                    <a:pt x="354" y="0"/>
                  </a:lnTo>
                  <a:lnTo>
                    <a:pt x="354" y="5"/>
                  </a:lnTo>
                  <a:lnTo>
                    <a:pt x="336" y="5"/>
                  </a:lnTo>
                  <a:lnTo>
                    <a:pt x="336" y="0"/>
                  </a:lnTo>
                  <a:close/>
                  <a:moveTo>
                    <a:pt x="368" y="0"/>
                  </a:moveTo>
                  <a:lnTo>
                    <a:pt x="386" y="0"/>
                  </a:lnTo>
                  <a:lnTo>
                    <a:pt x="386" y="5"/>
                  </a:lnTo>
                  <a:lnTo>
                    <a:pt x="368" y="5"/>
                  </a:lnTo>
                  <a:lnTo>
                    <a:pt x="368" y="0"/>
                  </a:lnTo>
                  <a:close/>
                  <a:moveTo>
                    <a:pt x="400" y="0"/>
                  </a:moveTo>
                  <a:lnTo>
                    <a:pt x="418" y="0"/>
                  </a:lnTo>
                  <a:lnTo>
                    <a:pt x="418" y="5"/>
                  </a:lnTo>
                  <a:lnTo>
                    <a:pt x="400" y="5"/>
                  </a:lnTo>
                  <a:lnTo>
                    <a:pt x="400" y="0"/>
                  </a:lnTo>
                  <a:close/>
                  <a:moveTo>
                    <a:pt x="432" y="0"/>
                  </a:moveTo>
                  <a:lnTo>
                    <a:pt x="450" y="0"/>
                  </a:lnTo>
                  <a:lnTo>
                    <a:pt x="450" y="5"/>
                  </a:lnTo>
                  <a:lnTo>
                    <a:pt x="432" y="5"/>
                  </a:lnTo>
                  <a:lnTo>
                    <a:pt x="432" y="0"/>
                  </a:lnTo>
                  <a:close/>
                  <a:moveTo>
                    <a:pt x="463" y="0"/>
                  </a:moveTo>
                  <a:lnTo>
                    <a:pt x="482" y="0"/>
                  </a:lnTo>
                  <a:lnTo>
                    <a:pt x="482" y="5"/>
                  </a:lnTo>
                  <a:lnTo>
                    <a:pt x="463" y="5"/>
                  </a:lnTo>
                  <a:lnTo>
                    <a:pt x="463" y="0"/>
                  </a:lnTo>
                  <a:close/>
                  <a:moveTo>
                    <a:pt x="495" y="0"/>
                  </a:moveTo>
                  <a:lnTo>
                    <a:pt x="513" y="0"/>
                  </a:lnTo>
                  <a:lnTo>
                    <a:pt x="513" y="5"/>
                  </a:lnTo>
                  <a:lnTo>
                    <a:pt x="495" y="5"/>
                  </a:lnTo>
                  <a:lnTo>
                    <a:pt x="495" y="0"/>
                  </a:lnTo>
                  <a:close/>
                  <a:moveTo>
                    <a:pt x="527" y="0"/>
                  </a:moveTo>
                  <a:lnTo>
                    <a:pt x="545" y="0"/>
                  </a:lnTo>
                  <a:lnTo>
                    <a:pt x="545" y="5"/>
                  </a:lnTo>
                  <a:lnTo>
                    <a:pt x="527" y="5"/>
                  </a:lnTo>
                  <a:lnTo>
                    <a:pt x="527" y="0"/>
                  </a:lnTo>
                  <a:close/>
                  <a:moveTo>
                    <a:pt x="559" y="0"/>
                  </a:moveTo>
                  <a:lnTo>
                    <a:pt x="577" y="0"/>
                  </a:lnTo>
                  <a:lnTo>
                    <a:pt x="577" y="5"/>
                  </a:lnTo>
                  <a:lnTo>
                    <a:pt x="559" y="5"/>
                  </a:lnTo>
                  <a:lnTo>
                    <a:pt x="559" y="0"/>
                  </a:lnTo>
                  <a:close/>
                  <a:moveTo>
                    <a:pt x="590" y="0"/>
                  </a:moveTo>
                  <a:lnTo>
                    <a:pt x="609" y="0"/>
                  </a:lnTo>
                  <a:lnTo>
                    <a:pt x="609" y="5"/>
                  </a:lnTo>
                  <a:lnTo>
                    <a:pt x="590" y="5"/>
                  </a:lnTo>
                  <a:lnTo>
                    <a:pt x="590" y="0"/>
                  </a:lnTo>
                  <a:close/>
                  <a:moveTo>
                    <a:pt x="622" y="0"/>
                  </a:moveTo>
                  <a:lnTo>
                    <a:pt x="640" y="0"/>
                  </a:lnTo>
                  <a:lnTo>
                    <a:pt x="640" y="5"/>
                  </a:lnTo>
                  <a:lnTo>
                    <a:pt x="622" y="5"/>
                  </a:lnTo>
                  <a:lnTo>
                    <a:pt x="622" y="0"/>
                  </a:lnTo>
                  <a:close/>
                  <a:moveTo>
                    <a:pt x="654" y="0"/>
                  </a:moveTo>
                  <a:lnTo>
                    <a:pt x="672" y="0"/>
                  </a:lnTo>
                  <a:lnTo>
                    <a:pt x="672" y="5"/>
                  </a:lnTo>
                  <a:lnTo>
                    <a:pt x="654" y="5"/>
                  </a:lnTo>
                  <a:lnTo>
                    <a:pt x="654" y="0"/>
                  </a:lnTo>
                  <a:close/>
                  <a:moveTo>
                    <a:pt x="686" y="0"/>
                  </a:moveTo>
                  <a:lnTo>
                    <a:pt x="704" y="0"/>
                  </a:lnTo>
                  <a:lnTo>
                    <a:pt x="704" y="5"/>
                  </a:lnTo>
                  <a:lnTo>
                    <a:pt x="686" y="5"/>
                  </a:lnTo>
                  <a:lnTo>
                    <a:pt x="686" y="0"/>
                  </a:lnTo>
                  <a:close/>
                  <a:moveTo>
                    <a:pt x="718" y="0"/>
                  </a:moveTo>
                  <a:lnTo>
                    <a:pt x="736" y="0"/>
                  </a:lnTo>
                  <a:lnTo>
                    <a:pt x="736" y="5"/>
                  </a:lnTo>
                  <a:lnTo>
                    <a:pt x="718" y="5"/>
                  </a:lnTo>
                  <a:lnTo>
                    <a:pt x="718" y="0"/>
                  </a:lnTo>
                  <a:close/>
                  <a:moveTo>
                    <a:pt x="749" y="0"/>
                  </a:moveTo>
                  <a:lnTo>
                    <a:pt x="767" y="0"/>
                  </a:lnTo>
                  <a:lnTo>
                    <a:pt x="767" y="5"/>
                  </a:lnTo>
                  <a:lnTo>
                    <a:pt x="749" y="5"/>
                  </a:lnTo>
                  <a:lnTo>
                    <a:pt x="749" y="0"/>
                  </a:lnTo>
                  <a:close/>
                  <a:moveTo>
                    <a:pt x="781" y="0"/>
                  </a:moveTo>
                  <a:lnTo>
                    <a:pt x="799" y="0"/>
                  </a:lnTo>
                  <a:lnTo>
                    <a:pt x="799" y="5"/>
                  </a:lnTo>
                  <a:lnTo>
                    <a:pt x="781" y="5"/>
                  </a:lnTo>
                  <a:lnTo>
                    <a:pt x="781" y="0"/>
                  </a:lnTo>
                  <a:close/>
                  <a:moveTo>
                    <a:pt x="813" y="0"/>
                  </a:moveTo>
                  <a:lnTo>
                    <a:pt x="831" y="0"/>
                  </a:lnTo>
                  <a:lnTo>
                    <a:pt x="831" y="5"/>
                  </a:lnTo>
                  <a:lnTo>
                    <a:pt x="813" y="5"/>
                  </a:lnTo>
                  <a:lnTo>
                    <a:pt x="813" y="0"/>
                  </a:lnTo>
                  <a:close/>
                  <a:moveTo>
                    <a:pt x="845" y="0"/>
                  </a:moveTo>
                  <a:lnTo>
                    <a:pt x="863" y="0"/>
                  </a:lnTo>
                  <a:lnTo>
                    <a:pt x="863" y="5"/>
                  </a:lnTo>
                  <a:lnTo>
                    <a:pt x="845" y="5"/>
                  </a:lnTo>
                  <a:lnTo>
                    <a:pt x="845" y="0"/>
                  </a:lnTo>
                  <a:close/>
                  <a:moveTo>
                    <a:pt x="876" y="0"/>
                  </a:moveTo>
                  <a:lnTo>
                    <a:pt x="894" y="0"/>
                  </a:lnTo>
                  <a:lnTo>
                    <a:pt x="894" y="5"/>
                  </a:lnTo>
                  <a:lnTo>
                    <a:pt x="876" y="5"/>
                  </a:lnTo>
                  <a:lnTo>
                    <a:pt x="876" y="0"/>
                  </a:lnTo>
                  <a:close/>
                  <a:moveTo>
                    <a:pt x="908" y="0"/>
                  </a:moveTo>
                  <a:lnTo>
                    <a:pt x="926" y="0"/>
                  </a:lnTo>
                  <a:lnTo>
                    <a:pt x="926" y="5"/>
                  </a:lnTo>
                  <a:lnTo>
                    <a:pt x="908" y="5"/>
                  </a:lnTo>
                  <a:lnTo>
                    <a:pt x="908" y="0"/>
                  </a:lnTo>
                  <a:close/>
                  <a:moveTo>
                    <a:pt x="940" y="2"/>
                  </a:moveTo>
                  <a:lnTo>
                    <a:pt x="942" y="2"/>
                  </a:lnTo>
                  <a:lnTo>
                    <a:pt x="948" y="6"/>
                  </a:lnTo>
                  <a:lnTo>
                    <a:pt x="952" y="12"/>
                  </a:lnTo>
                  <a:lnTo>
                    <a:pt x="953" y="16"/>
                  </a:lnTo>
                  <a:lnTo>
                    <a:pt x="949" y="17"/>
                  </a:lnTo>
                  <a:lnTo>
                    <a:pt x="948" y="14"/>
                  </a:lnTo>
                  <a:lnTo>
                    <a:pt x="948" y="14"/>
                  </a:lnTo>
                  <a:lnTo>
                    <a:pt x="944" y="9"/>
                  </a:lnTo>
                  <a:lnTo>
                    <a:pt x="945" y="10"/>
                  </a:lnTo>
                  <a:lnTo>
                    <a:pt x="940" y="6"/>
                  </a:lnTo>
                  <a:lnTo>
                    <a:pt x="940" y="6"/>
                  </a:lnTo>
                  <a:lnTo>
                    <a:pt x="939" y="6"/>
                  </a:lnTo>
                  <a:lnTo>
                    <a:pt x="940" y="2"/>
                  </a:lnTo>
                  <a:close/>
                  <a:moveTo>
                    <a:pt x="953" y="31"/>
                  </a:moveTo>
                  <a:lnTo>
                    <a:pt x="953" y="49"/>
                  </a:lnTo>
                  <a:lnTo>
                    <a:pt x="949" y="49"/>
                  </a:lnTo>
                  <a:lnTo>
                    <a:pt x="949" y="31"/>
                  </a:lnTo>
                  <a:lnTo>
                    <a:pt x="953" y="31"/>
                  </a:lnTo>
                  <a:close/>
                  <a:moveTo>
                    <a:pt x="953" y="62"/>
                  </a:moveTo>
                  <a:lnTo>
                    <a:pt x="953" y="80"/>
                  </a:lnTo>
                  <a:lnTo>
                    <a:pt x="949" y="80"/>
                  </a:lnTo>
                  <a:lnTo>
                    <a:pt x="949" y="62"/>
                  </a:lnTo>
                  <a:lnTo>
                    <a:pt x="953" y="62"/>
                  </a:lnTo>
                  <a:close/>
                  <a:moveTo>
                    <a:pt x="953" y="94"/>
                  </a:moveTo>
                  <a:lnTo>
                    <a:pt x="953" y="112"/>
                  </a:lnTo>
                  <a:lnTo>
                    <a:pt x="949" y="112"/>
                  </a:lnTo>
                  <a:lnTo>
                    <a:pt x="949" y="94"/>
                  </a:lnTo>
                  <a:lnTo>
                    <a:pt x="953" y="94"/>
                  </a:lnTo>
                  <a:close/>
                  <a:moveTo>
                    <a:pt x="953" y="126"/>
                  </a:moveTo>
                  <a:lnTo>
                    <a:pt x="953" y="144"/>
                  </a:lnTo>
                  <a:lnTo>
                    <a:pt x="949" y="144"/>
                  </a:lnTo>
                  <a:lnTo>
                    <a:pt x="949" y="126"/>
                  </a:lnTo>
                  <a:lnTo>
                    <a:pt x="953" y="126"/>
                  </a:lnTo>
                  <a:close/>
                  <a:moveTo>
                    <a:pt x="953" y="158"/>
                  </a:moveTo>
                  <a:lnTo>
                    <a:pt x="953" y="176"/>
                  </a:lnTo>
                  <a:lnTo>
                    <a:pt x="949" y="176"/>
                  </a:lnTo>
                  <a:lnTo>
                    <a:pt x="949" y="158"/>
                  </a:lnTo>
                  <a:lnTo>
                    <a:pt x="953" y="158"/>
                  </a:lnTo>
                  <a:close/>
                  <a:moveTo>
                    <a:pt x="953" y="189"/>
                  </a:moveTo>
                  <a:lnTo>
                    <a:pt x="953" y="208"/>
                  </a:lnTo>
                  <a:lnTo>
                    <a:pt x="949" y="208"/>
                  </a:lnTo>
                  <a:lnTo>
                    <a:pt x="949" y="189"/>
                  </a:lnTo>
                  <a:lnTo>
                    <a:pt x="953" y="189"/>
                  </a:lnTo>
                  <a:close/>
                  <a:moveTo>
                    <a:pt x="953" y="222"/>
                  </a:moveTo>
                  <a:lnTo>
                    <a:pt x="952" y="225"/>
                  </a:lnTo>
                  <a:lnTo>
                    <a:pt x="948" y="231"/>
                  </a:lnTo>
                  <a:lnTo>
                    <a:pt x="942" y="235"/>
                  </a:lnTo>
                  <a:lnTo>
                    <a:pt x="939" y="236"/>
                  </a:lnTo>
                  <a:lnTo>
                    <a:pt x="938" y="231"/>
                  </a:lnTo>
                  <a:lnTo>
                    <a:pt x="940" y="231"/>
                  </a:lnTo>
                  <a:lnTo>
                    <a:pt x="940" y="231"/>
                  </a:lnTo>
                  <a:lnTo>
                    <a:pt x="945" y="227"/>
                  </a:lnTo>
                  <a:lnTo>
                    <a:pt x="944" y="228"/>
                  </a:lnTo>
                  <a:lnTo>
                    <a:pt x="948" y="223"/>
                  </a:lnTo>
                  <a:lnTo>
                    <a:pt x="948" y="223"/>
                  </a:lnTo>
                  <a:lnTo>
                    <a:pt x="948" y="221"/>
                  </a:lnTo>
                  <a:lnTo>
                    <a:pt x="953" y="222"/>
                  </a:lnTo>
                  <a:close/>
                  <a:moveTo>
                    <a:pt x="925" y="236"/>
                  </a:moveTo>
                  <a:lnTo>
                    <a:pt x="907" y="236"/>
                  </a:lnTo>
                  <a:lnTo>
                    <a:pt x="907" y="232"/>
                  </a:lnTo>
                  <a:lnTo>
                    <a:pt x="925" y="232"/>
                  </a:lnTo>
                  <a:lnTo>
                    <a:pt x="925" y="236"/>
                  </a:lnTo>
                  <a:close/>
                  <a:moveTo>
                    <a:pt x="893" y="236"/>
                  </a:moveTo>
                  <a:lnTo>
                    <a:pt x="875" y="236"/>
                  </a:lnTo>
                  <a:lnTo>
                    <a:pt x="875" y="232"/>
                  </a:lnTo>
                  <a:lnTo>
                    <a:pt x="893" y="232"/>
                  </a:lnTo>
                  <a:lnTo>
                    <a:pt x="893" y="236"/>
                  </a:lnTo>
                  <a:close/>
                  <a:moveTo>
                    <a:pt x="861" y="236"/>
                  </a:moveTo>
                  <a:lnTo>
                    <a:pt x="843" y="236"/>
                  </a:lnTo>
                  <a:lnTo>
                    <a:pt x="843" y="232"/>
                  </a:lnTo>
                  <a:lnTo>
                    <a:pt x="861" y="232"/>
                  </a:lnTo>
                  <a:lnTo>
                    <a:pt x="861" y="236"/>
                  </a:lnTo>
                  <a:close/>
                  <a:moveTo>
                    <a:pt x="830" y="236"/>
                  </a:moveTo>
                  <a:lnTo>
                    <a:pt x="812" y="236"/>
                  </a:lnTo>
                  <a:lnTo>
                    <a:pt x="812" y="232"/>
                  </a:lnTo>
                  <a:lnTo>
                    <a:pt x="830" y="232"/>
                  </a:lnTo>
                  <a:lnTo>
                    <a:pt x="830" y="236"/>
                  </a:lnTo>
                  <a:close/>
                  <a:moveTo>
                    <a:pt x="798" y="236"/>
                  </a:moveTo>
                  <a:lnTo>
                    <a:pt x="780" y="236"/>
                  </a:lnTo>
                  <a:lnTo>
                    <a:pt x="780" y="232"/>
                  </a:lnTo>
                  <a:lnTo>
                    <a:pt x="798" y="232"/>
                  </a:lnTo>
                  <a:lnTo>
                    <a:pt x="798" y="236"/>
                  </a:lnTo>
                  <a:close/>
                  <a:moveTo>
                    <a:pt x="766" y="236"/>
                  </a:moveTo>
                  <a:lnTo>
                    <a:pt x="748" y="236"/>
                  </a:lnTo>
                  <a:lnTo>
                    <a:pt x="748" y="232"/>
                  </a:lnTo>
                  <a:lnTo>
                    <a:pt x="766" y="232"/>
                  </a:lnTo>
                  <a:lnTo>
                    <a:pt x="766" y="236"/>
                  </a:lnTo>
                  <a:close/>
                  <a:moveTo>
                    <a:pt x="734" y="236"/>
                  </a:moveTo>
                  <a:lnTo>
                    <a:pt x="716" y="236"/>
                  </a:lnTo>
                  <a:lnTo>
                    <a:pt x="716" y="232"/>
                  </a:lnTo>
                  <a:lnTo>
                    <a:pt x="734" y="232"/>
                  </a:lnTo>
                  <a:lnTo>
                    <a:pt x="734" y="236"/>
                  </a:lnTo>
                  <a:close/>
                  <a:moveTo>
                    <a:pt x="703" y="236"/>
                  </a:moveTo>
                  <a:lnTo>
                    <a:pt x="684" y="236"/>
                  </a:lnTo>
                  <a:lnTo>
                    <a:pt x="684" y="232"/>
                  </a:lnTo>
                  <a:lnTo>
                    <a:pt x="703" y="232"/>
                  </a:lnTo>
                  <a:lnTo>
                    <a:pt x="703" y="236"/>
                  </a:lnTo>
                  <a:close/>
                  <a:moveTo>
                    <a:pt x="671" y="236"/>
                  </a:moveTo>
                  <a:lnTo>
                    <a:pt x="653" y="236"/>
                  </a:lnTo>
                  <a:lnTo>
                    <a:pt x="653" y="232"/>
                  </a:lnTo>
                  <a:lnTo>
                    <a:pt x="671" y="232"/>
                  </a:lnTo>
                  <a:lnTo>
                    <a:pt x="671" y="236"/>
                  </a:lnTo>
                  <a:close/>
                  <a:moveTo>
                    <a:pt x="639" y="236"/>
                  </a:moveTo>
                  <a:lnTo>
                    <a:pt x="621" y="236"/>
                  </a:lnTo>
                  <a:lnTo>
                    <a:pt x="621" y="232"/>
                  </a:lnTo>
                  <a:lnTo>
                    <a:pt x="639" y="232"/>
                  </a:lnTo>
                  <a:lnTo>
                    <a:pt x="639" y="236"/>
                  </a:lnTo>
                  <a:close/>
                  <a:moveTo>
                    <a:pt x="607" y="236"/>
                  </a:moveTo>
                  <a:lnTo>
                    <a:pt x="589" y="236"/>
                  </a:lnTo>
                  <a:lnTo>
                    <a:pt x="589" y="232"/>
                  </a:lnTo>
                  <a:lnTo>
                    <a:pt x="607" y="232"/>
                  </a:lnTo>
                  <a:lnTo>
                    <a:pt x="607" y="236"/>
                  </a:lnTo>
                  <a:close/>
                  <a:moveTo>
                    <a:pt x="576" y="236"/>
                  </a:moveTo>
                  <a:lnTo>
                    <a:pt x="557" y="236"/>
                  </a:lnTo>
                  <a:lnTo>
                    <a:pt x="557" y="232"/>
                  </a:lnTo>
                  <a:lnTo>
                    <a:pt x="576" y="232"/>
                  </a:lnTo>
                  <a:lnTo>
                    <a:pt x="576" y="236"/>
                  </a:lnTo>
                  <a:close/>
                  <a:moveTo>
                    <a:pt x="544" y="236"/>
                  </a:moveTo>
                  <a:lnTo>
                    <a:pt x="526" y="236"/>
                  </a:lnTo>
                  <a:lnTo>
                    <a:pt x="526" y="232"/>
                  </a:lnTo>
                  <a:lnTo>
                    <a:pt x="544" y="232"/>
                  </a:lnTo>
                  <a:lnTo>
                    <a:pt x="544" y="236"/>
                  </a:lnTo>
                  <a:close/>
                  <a:moveTo>
                    <a:pt x="512" y="236"/>
                  </a:moveTo>
                  <a:lnTo>
                    <a:pt x="494" y="236"/>
                  </a:lnTo>
                  <a:lnTo>
                    <a:pt x="494" y="232"/>
                  </a:lnTo>
                  <a:lnTo>
                    <a:pt x="512" y="232"/>
                  </a:lnTo>
                  <a:lnTo>
                    <a:pt x="512" y="236"/>
                  </a:lnTo>
                  <a:close/>
                  <a:moveTo>
                    <a:pt x="480" y="236"/>
                  </a:moveTo>
                  <a:lnTo>
                    <a:pt x="462" y="236"/>
                  </a:lnTo>
                  <a:lnTo>
                    <a:pt x="462" y="232"/>
                  </a:lnTo>
                  <a:lnTo>
                    <a:pt x="480" y="232"/>
                  </a:lnTo>
                  <a:lnTo>
                    <a:pt x="480" y="236"/>
                  </a:lnTo>
                  <a:close/>
                  <a:moveTo>
                    <a:pt x="448" y="236"/>
                  </a:moveTo>
                  <a:lnTo>
                    <a:pt x="430" y="236"/>
                  </a:lnTo>
                  <a:lnTo>
                    <a:pt x="430" y="232"/>
                  </a:lnTo>
                  <a:lnTo>
                    <a:pt x="448" y="232"/>
                  </a:lnTo>
                  <a:lnTo>
                    <a:pt x="448" y="236"/>
                  </a:lnTo>
                  <a:close/>
                  <a:moveTo>
                    <a:pt x="417" y="236"/>
                  </a:moveTo>
                  <a:lnTo>
                    <a:pt x="399" y="236"/>
                  </a:lnTo>
                  <a:lnTo>
                    <a:pt x="399" y="232"/>
                  </a:lnTo>
                  <a:lnTo>
                    <a:pt x="417" y="232"/>
                  </a:lnTo>
                  <a:lnTo>
                    <a:pt x="417" y="236"/>
                  </a:lnTo>
                  <a:close/>
                  <a:moveTo>
                    <a:pt x="385" y="236"/>
                  </a:moveTo>
                  <a:lnTo>
                    <a:pt x="367" y="236"/>
                  </a:lnTo>
                  <a:lnTo>
                    <a:pt x="367" y="232"/>
                  </a:lnTo>
                  <a:lnTo>
                    <a:pt x="385" y="232"/>
                  </a:lnTo>
                  <a:lnTo>
                    <a:pt x="385" y="236"/>
                  </a:lnTo>
                  <a:close/>
                  <a:moveTo>
                    <a:pt x="353" y="236"/>
                  </a:moveTo>
                  <a:lnTo>
                    <a:pt x="335" y="236"/>
                  </a:lnTo>
                  <a:lnTo>
                    <a:pt x="335" y="232"/>
                  </a:lnTo>
                  <a:lnTo>
                    <a:pt x="353" y="232"/>
                  </a:lnTo>
                  <a:lnTo>
                    <a:pt x="353" y="236"/>
                  </a:lnTo>
                  <a:close/>
                  <a:moveTo>
                    <a:pt x="321" y="236"/>
                  </a:moveTo>
                  <a:lnTo>
                    <a:pt x="303" y="236"/>
                  </a:lnTo>
                  <a:lnTo>
                    <a:pt x="303" y="232"/>
                  </a:lnTo>
                  <a:lnTo>
                    <a:pt x="321" y="232"/>
                  </a:lnTo>
                  <a:lnTo>
                    <a:pt x="321" y="236"/>
                  </a:lnTo>
                  <a:close/>
                  <a:moveTo>
                    <a:pt x="290" y="236"/>
                  </a:moveTo>
                  <a:lnTo>
                    <a:pt x="271" y="236"/>
                  </a:lnTo>
                  <a:lnTo>
                    <a:pt x="271" y="232"/>
                  </a:lnTo>
                  <a:lnTo>
                    <a:pt x="290" y="232"/>
                  </a:lnTo>
                  <a:lnTo>
                    <a:pt x="290" y="236"/>
                  </a:lnTo>
                  <a:close/>
                  <a:moveTo>
                    <a:pt x="258" y="236"/>
                  </a:moveTo>
                  <a:lnTo>
                    <a:pt x="240" y="236"/>
                  </a:lnTo>
                  <a:lnTo>
                    <a:pt x="240" y="232"/>
                  </a:lnTo>
                  <a:lnTo>
                    <a:pt x="258" y="232"/>
                  </a:lnTo>
                  <a:lnTo>
                    <a:pt x="258" y="236"/>
                  </a:lnTo>
                  <a:close/>
                  <a:moveTo>
                    <a:pt x="226" y="236"/>
                  </a:moveTo>
                  <a:lnTo>
                    <a:pt x="208" y="236"/>
                  </a:lnTo>
                  <a:lnTo>
                    <a:pt x="208" y="232"/>
                  </a:lnTo>
                  <a:lnTo>
                    <a:pt x="226" y="232"/>
                  </a:lnTo>
                  <a:lnTo>
                    <a:pt x="226" y="236"/>
                  </a:lnTo>
                  <a:close/>
                  <a:moveTo>
                    <a:pt x="194" y="236"/>
                  </a:moveTo>
                  <a:lnTo>
                    <a:pt x="176" y="236"/>
                  </a:lnTo>
                  <a:lnTo>
                    <a:pt x="176" y="232"/>
                  </a:lnTo>
                  <a:lnTo>
                    <a:pt x="194" y="232"/>
                  </a:lnTo>
                  <a:lnTo>
                    <a:pt x="194" y="236"/>
                  </a:lnTo>
                  <a:close/>
                  <a:moveTo>
                    <a:pt x="163" y="236"/>
                  </a:moveTo>
                  <a:lnTo>
                    <a:pt x="144" y="236"/>
                  </a:lnTo>
                  <a:lnTo>
                    <a:pt x="144" y="232"/>
                  </a:lnTo>
                  <a:lnTo>
                    <a:pt x="163" y="232"/>
                  </a:lnTo>
                  <a:lnTo>
                    <a:pt x="163" y="236"/>
                  </a:lnTo>
                  <a:close/>
                  <a:moveTo>
                    <a:pt x="131" y="236"/>
                  </a:moveTo>
                  <a:lnTo>
                    <a:pt x="113" y="236"/>
                  </a:lnTo>
                  <a:lnTo>
                    <a:pt x="113" y="232"/>
                  </a:lnTo>
                  <a:lnTo>
                    <a:pt x="131" y="232"/>
                  </a:lnTo>
                  <a:lnTo>
                    <a:pt x="131" y="236"/>
                  </a:lnTo>
                  <a:close/>
                  <a:moveTo>
                    <a:pt x="99" y="236"/>
                  </a:moveTo>
                  <a:lnTo>
                    <a:pt x="81" y="236"/>
                  </a:lnTo>
                  <a:lnTo>
                    <a:pt x="81" y="232"/>
                  </a:lnTo>
                  <a:lnTo>
                    <a:pt x="99" y="232"/>
                  </a:lnTo>
                  <a:lnTo>
                    <a:pt x="99" y="236"/>
                  </a:lnTo>
                  <a:close/>
                  <a:moveTo>
                    <a:pt x="67" y="236"/>
                  </a:moveTo>
                  <a:lnTo>
                    <a:pt x="49" y="236"/>
                  </a:lnTo>
                  <a:lnTo>
                    <a:pt x="49" y="232"/>
                  </a:lnTo>
                  <a:lnTo>
                    <a:pt x="67" y="232"/>
                  </a:lnTo>
                  <a:lnTo>
                    <a:pt x="67" y="236"/>
                  </a:lnTo>
                  <a:close/>
                  <a:moveTo>
                    <a:pt x="35" y="236"/>
                  </a:moveTo>
                  <a:lnTo>
                    <a:pt x="20" y="236"/>
                  </a:lnTo>
                  <a:lnTo>
                    <a:pt x="17" y="236"/>
                  </a:lnTo>
                  <a:lnTo>
                    <a:pt x="18" y="231"/>
                  </a:lnTo>
                  <a:lnTo>
                    <a:pt x="20" y="232"/>
                  </a:lnTo>
                  <a:lnTo>
                    <a:pt x="20" y="232"/>
                  </a:lnTo>
                  <a:lnTo>
                    <a:pt x="35" y="232"/>
                  </a:lnTo>
                  <a:lnTo>
                    <a:pt x="35" y="236"/>
                  </a:lnTo>
                  <a:close/>
                  <a:moveTo>
                    <a:pt x="4" y="228"/>
                  </a:moveTo>
                  <a:lnTo>
                    <a:pt x="2" y="225"/>
                  </a:lnTo>
                  <a:lnTo>
                    <a:pt x="1" y="218"/>
                  </a:lnTo>
                  <a:lnTo>
                    <a:pt x="5" y="217"/>
                  </a:lnTo>
                  <a:lnTo>
                    <a:pt x="6" y="223"/>
                  </a:lnTo>
                  <a:lnTo>
                    <a:pt x="6" y="223"/>
                  </a:lnTo>
                  <a:lnTo>
                    <a:pt x="8" y="226"/>
                  </a:lnTo>
                  <a:lnTo>
                    <a:pt x="4" y="228"/>
                  </a:lnTo>
                  <a:close/>
                </a:path>
              </a:pathLst>
            </a:custGeom>
            <a:solidFill>
              <a:srgbClr val="44546A"/>
            </a:solidFill>
            <a:ln w="0" cap="flat">
              <a:solidFill>
                <a:srgbClr val="44546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2" name="Rectangle 12"/>
            <p:cNvSpPr>
              <a:spLocks noChangeArrowheads="1"/>
            </p:cNvSpPr>
            <p:nvPr/>
          </p:nvSpPr>
          <p:spPr bwMode="auto">
            <a:xfrm>
              <a:off x="4141" y="2750"/>
              <a:ext cx="567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Publiceren &amp; </a:t>
              </a:r>
              <a:endParaRPr kumimoji="0" lang="nl-NL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13"/>
            <p:cNvSpPr>
              <a:spLocks noChangeArrowheads="1"/>
            </p:cNvSpPr>
            <p:nvPr/>
          </p:nvSpPr>
          <p:spPr bwMode="auto">
            <a:xfrm>
              <a:off x="4150" y="2852"/>
              <a:ext cx="517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Distribueren</a:t>
              </a:r>
              <a:endParaRPr kumimoji="0" lang="nl-NL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94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" y="1742"/>
              <a:ext cx="899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" name="Freeform 16"/>
            <p:cNvSpPr>
              <a:spLocks/>
            </p:cNvSpPr>
            <p:nvPr/>
          </p:nvSpPr>
          <p:spPr bwMode="auto">
            <a:xfrm>
              <a:off x="4312" y="2948"/>
              <a:ext cx="125" cy="121"/>
            </a:xfrm>
            <a:custGeom>
              <a:avLst/>
              <a:gdLst>
                <a:gd name="T0" fmla="*/ 125 w 125"/>
                <a:gd name="T1" fmla="*/ 61 h 121"/>
                <a:gd name="T2" fmla="*/ 94 w 125"/>
                <a:gd name="T3" fmla="*/ 61 h 121"/>
                <a:gd name="T4" fmla="*/ 94 w 125"/>
                <a:gd name="T5" fmla="*/ 121 h 121"/>
                <a:gd name="T6" fmla="*/ 31 w 125"/>
                <a:gd name="T7" fmla="*/ 121 h 121"/>
                <a:gd name="T8" fmla="*/ 31 w 125"/>
                <a:gd name="T9" fmla="*/ 61 h 121"/>
                <a:gd name="T10" fmla="*/ 0 w 125"/>
                <a:gd name="T11" fmla="*/ 61 h 121"/>
                <a:gd name="T12" fmla="*/ 62 w 125"/>
                <a:gd name="T13" fmla="*/ 0 h 121"/>
                <a:gd name="T14" fmla="*/ 125 w 125"/>
                <a:gd name="T15" fmla="*/ 6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21">
                  <a:moveTo>
                    <a:pt x="125" y="61"/>
                  </a:moveTo>
                  <a:lnTo>
                    <a:pt x="94" y="61"/>
                  </a:lnTo>
                  <a:lnTo>
                    <a:pt x="94" y="121"/>
                  </a:lnTo>
                  <a:lnTo>
                    <a:pt x="31" y="121"/>
                  </a:lnTo>
                  <a:lnTo>
                    <a:pt x="31" y="61"/>
                  </a:lnTo>
                  <a:lnTo>
                    <a:pt x="0" y="61"/>
                  </a:lnTo>
                  <a:lnTo>
                    <a:pt x="62" y="0"/>
                  </a:lnTo>
                  <a:lnTo>
                    <a:pt x="125" y="6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6" name="Freeform 17"/>
            <p:cNvSpPr>
              <a:spLocks/>
            </p:cNvSpPr>
            <p:nvPr/>
          </p:nvSpPr>
          <p:spPr bwMode="auto">
            <a:xfrm>
              <a:off x="4312" y="2948"/>
              <a:ext cx="125" cy="121"/>
            </a:xfrm>
            <a:custGeom>
              <a:avLst/>
              <a:gdLst>
                <a:gd name="T0" fmla="*/ 125 w 125"/>
                <a:gd name="T1" fmla="*/ 61 h 121"/>
                <a:gd name="T2" fmla="*/ 94 w 125"/>
                <a:gd name="T3" fmla="*/ 61 h 121"/>
                <a:gd name="T4" fmla="*/ 94 w 125"/>
                <a:gd name="T5" fmla="*/ 121 h 121"/>
                <a:gd name="T6" fmla="*/ 31 w 125"/>
                <a:gd name="T7" fmla="*/ 121 h 121"/>
                <a:gd name="T8" fmla="*/ 31 w 125"/>
                <a:gd name="T9" fmla="*/ 61 h 121"/>
                <a:gd name="T10" fmla="*/ 0 w 125"/>
                <a:gd name="T11" fmla="*/ 61 h 121"/>
                <a:gd name="T12" fmla="*/ 62 w 125"/>
                <a:gd name="T13" fmla="*/ 0 h 121"/>
                <a:gd name="T14" fmla="*/ 125 w 125"/>
                <a:gd name="T15" fmla="*/ 6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21">
                  <a:moveTo>
                    <a:pt x="125" y="61"/>
                  </a:moveTo>
                  <a:lnTo>
                    <a:pt x="94" y="61"/>
                  </a:lnTo>
                  <a:lnTo>
                    <a:pt x="94" y="121"/>
                  </a:lnTo>
                  <a:lnTo>
                    <a:pt x="31" y="121"/>
                  </a:lnTo>
                  <a:lnTo>
                    <a:pt x="31" y="61"/>
                  </a:lnTo>
                  <a:lnTo>
                    <a:pt x="0" y="61"/>
                  </a:lnTo>
                  <a:lnTo>
                    <a:pt x="62" y="0"/>
                  </a:lnTo>
                  <a:lnTo>
                    <a:pt x="125" y="61"/>
                  </a:lnTo>
                  <a:close/>
                </a:path>
              </a:pathLst>
            </a:custGeom>
            <a:noFill/>
            <a:ln w="7938" cap="flat">
              <a:solidFill>
                <a:srgbClr val="41719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7" name="Freeform 18"/>
            <p:cNvSpPr>
              <a:spLocks noEditPoints="1"/>
            </p:cNvSpPr>
            <p:nvPr/>
          </p:nvSpPr>
          <p:spPr bwMode="auto">
            <a:xfrm>
              <a:off x="627" y="3332"/>
              <a:ext cx="953" cy="236"/>
            </a:xfrm>
            <a:custGeom>
              <a:avLst/>
              <a:gdLst>
                <a:gd name="T0" fmla="*/ 0 w 953"/>
                <a:gd name="T1" fmla="*/ 167 h 236"/>
                <a:gd name="T2" fmla="*/ 4 w 953"/>
                <a:gd name="T3" fmla="*/ 153 h 236"/>
                <a:gd name="T4" fmla="*/ 0 w 953"/>
                <a:gd name="T5" fmla="*/ 90 h 236"/>
                <a:gd name="T6" fmla="*/ 4 w 953"/>
                <a:gd name="T7" fmla="*/ 40 h 236"/>
                <a:gd name="T8" fmla="*/ 8 w 953"/>
                <a:gd name="T9" fmla="*/ 10 h 236"/>
                <a:gd name="T10" fmla="*/ 18 w 953"/>
                <a:gd name="T11" fmla="*/ 1 h 236"/>
                <a:gd name="T12" fmla="*/ 18 w 953"/>
                <a:gd name="T13" fmla="*/ 1 h 236"/>
                <a:gd name="T14" fmla="*/ 100 w 953"/>
                <a:gd name="T15" fmla="*/ 0 h 236"/>
                <a:gd name="T16" fmla="*/ 113 w 953"/>
                <a:gd name="T17" fmla="*/ 5 h 236"/>
                <a:gd name="T18" fmla="*/ 177 w 953"/>
                <a:gd name="T19" fmla="*/ 0 h 236"/>
                <a:gd name="T20" fmla="*/ 227 w 953"/>
                <a:gd name="T21" fmla="*/ 5 h 236"/>
                <a:gd name="T22" fmla="*/ 240 w 953"/>
                <a:gd name="T23" fmla="*/ 0 h 236"/>
                <a:gd name="T24" fmla="*/ 322 w 953"/>
                <a:gd name="T25" fmla="*/ 0 h 236"/>
                <a:gd name="T26" fmla="*/ 336 w 953"/>
                <a:gd name="T27" fmla="*/ 5 h 236"/>
                <a:gd name="T28" fmla="*/ 399 w 953"/>
                <a:gd name="T29" fmla="*/ 0 h 236"/>
                <a:gd name="T30" fmla="*/ 449 w 953"/>
                <a:gd name="T31" fmla="*/ 5 h 236"/>
                <a:gd name="T32" fmla="*/ 463 w 953"/>
                <a:gd name="T33" fmla="*/ 0 h 236"/>
                <a:gd name="T34" fmla="*/ 544 w 953"/>
                <a:gd name="T35" fmla="*/ 0 h 236"/>
                <a:gd name="T36" fmla="*/ 558 w 953"/>
                <a:gd name="T37" fmla="*/ 5 h 236"/>
                <a:gd name="T38" fmla="*/ 622 w 953"/>
                <a:gd name="T39" fmla="*/ 0 h 236"/>
                <a:gd name="T40" fmla="*/ 672 w 953"/>
                <a:gd name="T41" fmla="*/ 5 h 236"/>
                <a:gd name="T42" fmla="*/ 685 w 953"/>
                <a:gd name="T43" fmla="*/ 0 h 236"/>
                <a:gd name="T44" fmla="*/ 767 w 953"/>
                <a:gd name="T45" fmla="*/ 0 h 236"/>
                <a:gd name="T46" fmla="*/ 780 w 953"/>
                <a:gd name="T47" fmla="*/ 5 h 236"/>
                <a:gd name="T48" fmla="*/ 844 w 953"/>
                <a:gd name="T49" fmla="*/ 0 h 236"/>
                <a:gd name="T50" fmla="*/ 894 w 953"/>
                <a:gd name="T51" fmla="*/ 5 h 236"/>
                <a:gd name="T52" fmla="*/ 908 w 953"/>
                <a:gd name="T53" fmla="*/ 0 h 236"/>
                <a:gd name="T54" fmla="*/ 947 w 953"/>
                <a:gd name="T55" fmla="*/ 13 h 236"/>
                <a:gd name="T56" fmla="*/ 940 w 953"/>
                <a:gd name="T57" fmla="*/ 1 h 236"/>
                <a:gd name="T58" fmla="*/ 953 w 953"/>
                <a:gd name="T59" fmla="*/ 80 h 236"/>
                <a:gd name="T60" fmla="*/ 948 w 953"/>
                <a:gd name="T61" fmla="*/ 94 h 236"/>
                <a:gd name="T62" fmla="*/ 953 w 953"/>
                <a:gd name="T63" fmla="*/ 158 h 236"/>
                <a:gd name="T64" fmla="*/ 948 w 953"/>
                <a:gd name="T65" fmla="*/ 207 h 236"/>
                <a:gd name="T66" fmla="*/ 938 w 953"/>
                <a:gd name="T67" fmla="*/ 235 h 236"/>
                <a:gd name="T68" fmla="*/ 947 w 953"/>
                <a:gd name="T69" fmla="*/ 223 h 236"/>
                <a:gd name="T70" fmla="*/ 924 w 953"/>
                <a:gd name="T71" fmla="*/ 236 h 236"/>
                <a:gd name="T72" fmla="*/ 843 w 953"/>
                <a:gd name="T73" fmla="*/ 236 h 236"/>
                <a:gd name="T74" fmla="*/ 829 w 953"/>
                <a:gd name="T75" fmla="*/ 232 h 236"/>
                <a:gd name="T76" fmla="*/ 766 w 953"/>
                <a:gd name="T77" fmla="*/ 236 h 236"/>
                <a:gd name="T78" fmla="*/ 716 w 953"/>
                <a:gd name="T79" fmla="*/ 232 h 236"/>
                <a:gd name="T80" fmla="*/ 702 w 953"/>
                <a:gd name="T81" fmla="*/ 236 h 236"/>
                <a:gd name="T82" fmla="*/ 620 w 953"/>
                <a:gd name="T83" fmla="*/ 236 h 236"/>
                <a:gd name="T84" fmla="*/ 607 w 953"/>
                <a:gd name="T85" fmla="*/ 232 h 236"/>
                <a:gd name="T86" fmla="*/ 543 w 953"/>
                <a:gd name="T87" fmla="*/ 236 h 236"/>
                <a:gd name="T88" fmla="*/ 493 w 953"/>
                <a:gd name="T89" fmla="*/ 232 h 236"/>
                <a:gd name="T90" fmla="*/ 480 w 953"/>
                <a:gd name="T91" fmla="*/ 236 h 236"/>
                <a:gd name="T92" fmla="*/ 398 w 953"/>
                <a:gd name="T93" fmla="*/ 236 h 236"/>
                <a:gd name="T94" fmla="*/ 384 w 953"/>
                <a:gd name="T95" fmla="*/ 232 h 236"/>
                <a:gd name="T96" fmla="*/ 321 w 953"/>
                <a:gd name="T97" fmla="*/ 236 h 236"/>
                <a:gd name="T98" fmla="*/ 271 w 953"/>
                <a:gd name="T99" fmla="*/ 232 h 236"/>
                <a:gd name="T100" fmla="*/ 257 w 953"/>
                <a:gd name="T101" fmla="*/ 236 h 236"/>
                <a:gd name="T102" fmla="*/ 176 w 953"/>
                <a:gd name="T103" fmla="*/ 236 h 236"/>
                <a:gd name="T104" fmla="*/ 162 w 953"/>
                <a:gd name="T105" fmla="*/ 232 h 236"/>
                <a:gd name="T106" fmla="*/ 98 w 953"/>
                <a:gd name="T107" fmla="*/ 236 h 236"/>
                <a:gd name="T108" fmla="*/ 49 w 953"/>
                <a:gd name="T109" fmla="*/ 232 h 236"/>
                <a:gd name="T110" fmla="*/ 20 w 953"/>
                <a:gd name="T111" fmla="*/ 232 h 236"/>
                <a:gd name="T112" fmla="*/ 4 w 953"/>
                <a:gd name="T113" fmla="*/ 21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3" h="236">
                  <a:moveTo>
                    <a:pt x="0" y="217"/>
                  </a:moveTo>
                  <a:lnTo>
                    <a:pt x="0" y="199"/>
                  </a:lnTo>
                  <a:lnTo>
                    <a:pt x="4" y="199"/>
                  </a:lnTo>
                  <a:lnTo>
                    <a:pt x="4" y="217"/>
                  </a:lnTo>
                  <a:lnTo>
                    <a:pt x="0" y="217"/>
                  </a:lnTo>
                  <a:close/>
                  <a:moveTo>
                    <a:pt x="0" y="185"/>
                  </a:moveTo>
                  <a:lnTo>
                    <a:pt x="0" y="167"/>
                  </a:lnTo>
                  <a:lnTo>
                    <a:pt x="4" y="167"/>
                  </a:lnTo>
                  <a:lnTo>
                    <a:pt x="4" y="185"/>
                  </a:lnTo>
                  <a:lnTo>
                    <a:pt x="0" y="185"/>
                  </a:lnTo>
                  <a:close/>
                  <a:moveTo>
                    <a:pt x="0" y="153"/>
                  </a:moveTo>
                  <a:lnTo>
                    <a:pt x="0" y="135"/>
                  </a:lnTo>
                  <a:lnTo>
                    <a:pt x="4" y="135"/>
                  </a:lnTo>
                  <a:lnTo>
                    <a:pt x="4" y="153"/>
                  </a:lnTo>
                  <a:lnTo>
                    <a:pt x="0" y="153"/>
                  </a:lnTo>
                  <a:close/>
                  <a:moveTo>
                    <a:pt x="0" y="121"/>
                  </a:moveTo>
                  <a:lnTo>
                    <a:pt x="0" y="103"/>
                  </a:lnTo>
                  <a:lnTo>
                    <a:pt x="4" y="103"/>
                  </a:lnTo>
                  <a:lnTo>
                    <a:pt x="4" y="121"/>
                  </a:lnTo>
                  <a:lnTo>
                    <a:pt x="0" y="121"/>
                  </a:lnTo>
                  <a:close/>
                  <a:moveTo>
                    <a:pt x="0" y="90"/>
                  </a:moveTo>
                  <a:lnTo>
                    <a:pt x="0" y="72"/>
                  </a:lnTo>
                  <a:lnTo>
                    <a:pt x="4" y="72"/>
                  </a:lnTo>
                  <a:lnTo>
                    <a:pt x="4" y="90"/>
                  </a:lnTo>
                  <a:lnTo>
                    <a:pt x="0" y="90"/>
                  </a:lnTo>
                  <a:close/>
                  <a:moveTo>
                    <a:pt x="0" y="58"/>
                  </a:moveTo>
                  <a:lnTo>
                    <a:pt x="0" y="40"/>
                  </a:lnTo>
                  <a:lnTo>
                    <a:pt x="4" y="40"/>
                  </a:lnTo>
                  <a:lnTo>
                    <a:pt x="4" y="58"/>
                  </a:lnTo>
                  <a:lnTo>
                    <a:pt x="0" y="58"/>
                  </a:lnTo>
                  <a:close/>
                  <a:moveTo>
                    <a:pt x="0" y="26"/>
                  </a:moveTo>
                  <a:lnTo>
                    <a:pt x="0" y="20"/>
                  </a:lnTo>
                  <a:lnTo>
                    <a:pt x="1" y="12"/>
                  </a:lnTo>
                  <a:lnTo>
                    <a:pt x="5" y="8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6"/>
                  </a:lnTo>
                  <a:lnTo>
                    <a:pt x="0" y="26"/>
                  </a:lnTo>
                  <a:close/>
                  <a:moveTo>
                    <a:pt x="18" y="1"/>
                  </a:moveTo>
                  <a:lnTo>
                    <a:pt x="19" y="0"/>
                  </a:lnTo>
                  <a:lnTo>
                    <a:pt x="36" y="0"/>
                  </a:lnTo>
                  <a:lnTo>
                    <a:pt x="36" y="5"/>
                  </a:lnTo>
                  <a:lnTo>
                    <a:pt x="19" y="5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8" y="1"/>
                  </a:lnTo>
                  <a:close/>
                  <a:moveTo>
                    <a:pt x="50" y="0"/>
                  </a:moveTo>
                  <a:lnTo>
                    <a:pt x="68" y="0"/>
                  </a:lnTo>
                  <a:lnTo>
                    <a:pt x="68" y="5"/>
                  </a:lnTo>
                  <a:lnTo>
                    <a:pt x="50" y="5"/>
                  </a:lnTo>
                  <a:lnTo>
                    <a:pt x="50" y="0"/>
                  </a:lnTo>
                  <a:close/>
                  <a:moveTo>
                    <a:pt x="82" y="0"/>
                  </a:moveTo>
                  <a:lnTo>
                    <a:pt x="100" y="0"/>
                  </a:lnTo>
                  <a:lnTo>
                    <a:pt x="100" y="5"/>
                  </a:lnTo>
                  <a:lnTo>
                    <a:pt x="82" y="5"/>
                  </a:lnTo>
                  <a:lnTo>
                    <a:pt x="82" y="0"/>
                  </a:lnTo>
                  <a:close/>
                  <a:moveTo>
                    <a:pt x="113" y="0"/>
                  </a:moveTo>
                  <a:lnTo>
                    <a:pt x="132" y="0"/>
                  </a:lnTo>
                  <a:lnTo>
                    <a:pt x="132" y="5"/>
                  </a:lnTo>
                  <a:lnTo>
                    <a:pt x="113" y="5"/>
                  </a:lnTo>
                  <a:lnTo>
                    <a:pt x="113" y="0"/>
                  </a:lnTo>
                  <a:close/>
                  <a:moveTo>
                    <a:pt x="145" y="0"/>
                  </a:moveTo>
                  <a:lnTo>
                    <a:pt x="163" y="0"/>
                  </a:lnTo>
                  <a:lnTo>
                    <a:pt x="163" y="5"/>
                  </a:lnTo>
                  <a:lnTo>
                    <a:pt x="145" y="5"/>
                  </a:lnTo>
                  <a:lnTo>
                    <a:pt x="145" y="0"/>
                  </a:lnTo>
                  <a:close/>
                  <a:moveTo>
                    <a:pt x="177" y="0"/>
                  </a:moveTo>
                  <a:lnTo>
                    <a:pt x="195" y="0"/>
                  </a:lnTo>
                  <a:lnTo>
                    <a:pt x="195" y="5"/>
                  </a:lnTo>
                  <a:lnTo>
                    <a:pt x="177" y="5"/>
                  </a:lnTo>
                  <a:lnTo>
                    <a:pt x="177" y="0"/>
                  </a:lnTo>
                  <a:close/>
                  <a:moveTo>
                    <a:pt x="209" y="0"/>
                  </a:moveTo>
                  <a:lnTo>
                    <a:pt x="227" y="0"/>
                  </a:lnTo>
                  <a:lnTo>
                    <a:pt x="227" y="5"/>
                  </a:lnTo>
                  <a:lnTo>
                    <a:pt x="209" y="5"/>
                  </a:lnTo>
                  <a:lnTo>
                    <a:pt x="209" y="0"/>
                  </a:lnTo>
                  <a:close/>
                  <a:moveTo>
                    <a:pt x="240" y="0"/>
                  </a:moveTo>
                  <a:lnTo>
                    <a:pt x="259" y="0"/>
                  </a:lnTo>
                  <a:lnTo>
                    <a:pt x="259" y="5"/>
                  </a:lnTo>
                  <a:lnTo>
                    <a:pt x="240" y="5"/>
                  </a:lnTo>
                  <a:lnTo>
                    <a:pt x="240" y="0"/>
                  </a:lnTo>
                  <a:close/>
                  <a:moveTo>
                    <a:pt x="272" y="0"/>
                  </a:moveTo>
                  <a:lnTo>
                    <a:pt x="290" y="0"/>
                  </a:lnTo>
                  <a:lnTo>
                    <a:pt x="290" y="5"/>
                  </a:lnTo>
                  <a:lnTo>
                    <a:pt x="272" y="5"/>
                  </a:lnTo>
                  <a:lnTo>
                    <a:pt x="272" y="0"/>
                  </a:lnTo>
                  <a:close/>
                  <a:moveTo>
                    <a:pt x="304" y="0"/>
                  </a:moveTo>
                  <a:lnTo>
                    <a:pt x="322" y="0"/>
                  </a:lnTo>
                  <a:lnTo>
                    <a:pt x="322" y="5"/>
                  </a:lnTo>
                  <a:lnTo>
                    <a:pt x="304" y="5"/>
                  </a:lnTo>
                  <a:lnTo>
                    <a:pt x="304" y="0"/>
                  </a:lnTo>
                  <a:close/>
                  <a:moveTo>
                    <a:pt x="336" y="0"/>
                  </a:moveTo>
                  <a:lnTo>
                    <a:pt x="354" y="0"/>
                  </a:lnTo>
                  <a:lnTo>
                    <a:pt x="354" y="5"/>
                  </a:lnTo>
                  <a:lnTo>
                    <a:pt x="336" y="5"/>
                  </a:lnTo>
                  <a:lnTo>
                    <a:pt x="336" y="0"/>
                  </a:lnTo>
                  <a:close/>
                  <a:moveTo>
                    <a:pt x="367" y="0"/>
                  </a:moveTo>
                  <a:lnTo>
                    <a:pt x="386" y="0"/>
                  </a:lnTo>
                  <a:lnTo>
                    <a:pt x="386" y="5"/>
                  </a:lnTo>
                  <a:lnTo>
                    <a:pt x="367" y="5"/>
                  </a:lnTo>
                  <a:lnTo>
                    <a:pt x="367" y="0"/>
                  </a:lnTo>
                  <a:close/>
                  <a:moveTo>
                    <a:pt x="399" y="0"/>
                  </a:moveTo>
                  <a:lnTo>
                    <a:pt x="417" y="0"/>
                  </a:lnTo>
                  <a:lnTo>
                    <a:pt x="417" y="5"/>
                  </a:lnTo>
                  <a:lnTo>
                    <a:pt x="399" y="5"/>
                  </a:lnTo>
                  <a:lnTo>
                    <a:pt x="399" y="0"/>
                  </a:lnTo>
                  <a:close/>
                  <a:moveTo>
                    <a:pt x="431" y="0"/>
                  </a:moveTo>
                  <a:lnTo>
                    <a:pt x="449" y="0"/>
                  </a:lnTo>
                  <a:lnTo>
                    <a:pt x="449" y="5"/>
                  </a:lnTo>
                  <a:lnTo>
                    <a:pt x="431" y="5"/>
                  </a:lnTo>
                  <a:lnTo>
                    <a:pt x="431" y="0"/>
                  </a:lnTo>
                  <a:close/>
                  <a:moveTo>
                    <a:pt x="463" y="0"/>
                  </a:moveTo>
                  <a:lnTo>
                    <a:pt x="481" y="0"/>
                  </a:lnTo>
                  <a:lnTo>
                    <a:pt x="481" y="5"/>
                  </a:lnTo>
                  <a:lnTo>
                    <a:pt x="463" y="5"/>
                  </a:lnTo>
                  <a:lnTo>
                    <a:pt x="463" y="0"/>
                  </a:lnTo>
                  <a:close/>
                  <a:moveTo>
                    <a:pt x="495" y="0"/>
                  </a:moveTo>
                  <a:lnTo>
                    <a:pt x="513" y="0"/>
                  </a:lnTo>
                  <a:lnTo>
                    <a:pt x="513" y="5"/>
                  </a:lnTo>
                  <a:lnTo>
                    <a:pt x="495" y="5"/>
                  </a:lnTo>
                  <a:lnTo>
                    <a:pt x="495" y="0"/>
                  </a:lnTo>
                  <a:close/>
                  <a:moveTo>
                    <a:pt x="526" y="0"/>
                  </a:moveTo>
                  <a:lnTo>
                    <a:pt x="544" y="0"/>
                  </a:lnTo>
                  <a:lnTo>
                    <a:pt x="544" y="5"/>
                  </a:lnTo>
                  <a:lnTo>
                    <a:pt x="526" y="5"/>
                  </a:lnTo>
                  <a:lnTo>
                    <a:pt x="526" y="0"/>
                  </a:lnTo>
                  <a:close/>
                  <a:moveTo>
                    <a:pt x="558" y="0"/>
                  </a:moveTo>
                  <a:lnTo>
                    <a:pt x="576" y="0"/>
                  </a:lnTo>
                  <a:lnTo>
                    <a:pt x="576" y="5"/>
                  </a:lnTo>
                  <a:lnTo>
                    <a:pt x="558" y="5"/>
                  </a:lnTo>
                  <a:lnTo>
                    <a:pt x="558" y="0"/>
                  </a:lnTo>
                  <a:close/>
                  <a:moveTo>
                    <a:pt x="590" y="0"/>
                  </a:moveTo>
                  <a:lnTo>
                    <a:pt x="608" y="0"/>
                  </a:lnTo>
                  <a:lnTo>
                    <a:pt x="608" y="5"/>
                  </a:lnTo>
                  <a:lnTo>
                    <a:pt x="590" y="5"/>
                  </a:lnTo>
                  <a:lnTo>
                    <a:pt x="590" y="0"/>
                  </a:lnTo>
                  <a:close/>
                  <a:moveTo>
                    <a:pt x="622" y="0"/>
                  </a:moveTo>
                  <a:lnTo>
                    <a:pt x="640" y="0"/>
                  </a:lnTo>
                  <a:lnTo>
                    <a:pt x="640" y="5"/>
                  </a:lnTo>
                  <a:lnTo>
                    <a:pt x="622" y="5"/>
                  </a:lnTo>
                  <a:lnTo>
                    <a:pt x="622" y="0"/>
                  </a:lnTo>
                  <a:close/>
                  <a:moveTo>
                    <a:pt x="653" y="0"/>
                  </a:moveTo>
                  <a:lnTo>
                    <a:pt x="672" y="0"/>
                  </a:lnTo>
                  <a:lnTo>
                    <a:pt x="672" y="5"/>
                  </a:lnTo>
                  <a:lnTo>
                    <a:pt x="653" y="5"/>
                  </a:lnTo>
                  <a:lnTo>
                    <a:pt x="653" y="0"/>
                  </a:lnTo>
                  <a:close/>
                  <a:moveTo>
                    <a:pt x="685" y="0"/>
                  </a:moveTo>
                  <a:lnTo>
                    <a:pt x="703" y="0"/>
                  </a:lnTo>
                  <a:lnTo>
                    <a:pt x="703" y="5"/>
                  </a:lnTo>
                  <a:lnTo>
                    <a:pt x="685" y="5"/>
                  </a:lnTo>
                  <a:lnTo>
                    <a:pt x="685" y="0"/>
                  </a:lnTo>
                  <a:close/>
                  <a:moveTo>
                    <a:pt x="717" y="0"/>
                  </a:moveTo>
                  <a:lnTo>
                    <a:pt x="735" y="0"/>
                  </a:lnTo>
                  <a:lnTo>
                    <a:pt x="735" y="5"/>
                  </a:lnTo>
                  <a:lnTo>
                    <a:pt x="717" y="5"/>
                  </a:lnTo>
                  <a:lnTo>
                    <a:pt x="717" y="0"/>
                  </a:lnTo>
                  <a:close/>
                  <a:moveTo>
                    <a:pt x="749" y="0"/>
                  </a:moveTo>
                  <a:lnTo>
                    <a:pt x="767" y="0"/>
                  </a:lnTo>
                  <a:lnTo>
                    <a:pt x="767" y="5"/>
                  </a:lnTo>
                  <a:lnTo>
                    <a:pt x="749" y="5"/>
                  </a:lnTo>
                  <a:lnTo>
                    <a:pt x="749" y="0"/>
                  </a:lnTo>
                  <a:close/>
                  <a:moveTo>
                    <a:pt x="780" y="0"/>
                  </a:moveTo>
                  <a:lnTo>
                    <a:pt x="799" y="0"/>
                  </a:lnTo>
                  <a:lnTo>
                    <a:pt x="799" y="5"/>
                  </a:lnTo>
                  <a:lnTo>
                    <a:pt x="780" y="5"/>
                  </a:lnTo>
                  <a:lnTo>
                    <a:pt x="780" y="0"/>
                  </a:lnTo>
                  <a:close/>
                  <a:moveTo>
                    <a:pt x="812" y="0"/>
                  </a:moveTo>
                  <a:lnTo>
                    <a:pt x="830" y="0"/>
                  </a:lnTo>
                  <a:lnTo>
                    <a:pt x="830" y="5"/>
                  </a:lnTo>
                  <a:lnTo>
                    <a:pt x="812" y="5"/>
                  </a:lnTo>
                  <a:lnTo>
                    <a:pt x="812" y="0"/>
                  </a:lnTo>
                  <a:close/>
                  <a:moveTo>
                    <a:pt x="844" y="0"/>
                  </a:moveTo>
                  <a:lnTo>
                    <a:pt x="862" y="0"/>
                  </a:lnTo>
                  <a:lnTo>
                    <a:pt x="862" y="5"/>
                  </a:lnTo>
                  <a:lnTo>
                    <a:pt x="844" y="5"/>
                  </a:lnTo>
                  <a:lnTo>
                    <a:pt x="844" y="0"/>
                  </a:lnTo>
                  <a:close/>
                  <a:moveTo>
                    <a:pt x="876" y="0"/>
                  </a:moveTo>
                  <a:lnTo>
                    <a:pt x="894" y="0"/>
                  </a:lnTo>
                  <a:lnTo>
                    <a:pt x="894" y="5"/>
                  </a:lnTo>
                  <a:lnTo>
                    <a:pt x="876" y="5"/>
                  </a:lnTo>
                  <a:lnTo>
                    <a:pt x="876" y="0"/>
                  </a:lnTo>
                  <a:close/>
                  <a:moveTo>
                    <a:pt x="908" y="0"/>
                  </a:moveTo>
                  <a:lnTo>
                    <a:pt x="926" y="0"/>
                  </a:lnTo>
                  <a:lnTo>
                    <a:pt x="926" y="5"/>
                  </a:lnTo>
                  <a:lnTo>
                    <a:pt x="908" y="5"/>
                  </a:lnTo>
                  <a:lnTo>
                    <a:pt x="908" y="0"/>
                  </a:lnTo>
                  <a:close/>
                  <a:moveTo>
                    <a:pt x="940" y="1"/>
                  </a:moveTo>
                  <a:lnTo>
                    <a:pt x="941" y="2"/>
                  </a:lnTo>
                  <a:lnTo>
                    <a:pt x="947" y="6"/>
                  </a:lnTo>
                  <a:lnTo>
                    <a:pt x="952" y="12"/>
                  </a:lnTo>
                  <a:lnTo>
                    <a:pt x="952" y="16"/>
                  </a:lnTo>
                  <a:lnTo>
                    <a:pt x="948" y="17"/>
                  </a:lnTo>
                  <a:lnTo>
                    <a:pt x="947" y="13"/>
                  </a:lnTo>
                  <a:lnTo>
                    <a:pt x="948" y="14"/>
                  </a:lnTo>
                  <a:lnTo>
                    <a:pt x="944" y="9"/>
                  </a:lnTo>
                  <a:lnTo>
                    <a:pt x="945" y="10"/>
                  </a:lnTo>
                  <a:lnTo>
                    <a:pt x="939" y="6"/>
                  </a:lnTo>
                  <a:lnTo>
                    <a:pt x="940" y="6"/>
                  </a:lnTo>
                  <a:lnTo>
                    <a:pt x="939" y="6"/>
                  </a:lnTo>
                  <a:lnTo>
                    <a:pt x="940" y="1"/>
                  </a:lnTo>
                  <a:close/>
                  <a:moveTo>
                    <a:pt x="953" y="30"/>
                  </a:moveTo>
                  <a:lnTo>
                    <a:pt x="953" y="49"/>
                  </a:lnTo>
                  <a:lnTo>
                    <a:pt x="948" y="49"/>
                  </a:lnTo>
                  <a:lnTo>
                    <a:pt x="948" y="30"/>
                  </a:lnTo>
                  <a:lnTo>
                    <a:pt x="953" y="30"/>
                  </a:lnTo>
                  <a:close/>
                  <a:moveTo>
                    <a:pt x="953" y="62"/>
                  </a:moveTo>
                  <a:lnTo>
                    <a:pt x="953" y="80"/>
                  </a:lnTo>
                  <a:lnTo>
                    <a:pt x="948" y="80"/>
                  </a:lnTo>
                  <a:lnTo>
                    <a:pt x="948" y="62"/>
                  </a:lnTo>
                  <a:lnTo>
                    <a:pt x="953" y="62"/>
                  </a:lnTo>
                  <a:close/>
                  <a:moveTo>
                    <a:pt x="953" y="94"/>
                  </a:moveTo>
                  <a:lnTo>
                    <a:pt x="953" y="112"/>
                  </a:lnTo>
                  <a:lnTo>
                    <a:pt x="948" y="112"/>
                  </a:lnTo>
                  <a:lnTo>
                    <a:pt x="948" y="94"/>
                  </a:lnTo>
                  <a:lnTo>
                    <a:pt x="953" y="94"/>
                  </a:lnTo>
                  <a:close/>
                  <a:moveTo>
                    <a:pt x="953" y="126"/>
                  </a:moveTo>
                  <a:lnTo>
                    <a:pt x="953" y="144"/>
                  </a:lnTo>
                  <a:lnTo>
                    <a:pt x="948" y="144"/>
                  </a:lnTo>
                  <a:lnTo>
                    <a:pt x="948" y="126"/>
                  </a:lnTo>
                  <a:lnTo>
                    <a:pt x="953" y="126"/>
                  </a:lnTo>
                  <a:close/>
                  <a:moveTo>
                    <a:pt x="953" y="158"/>
                  </a:moveTo>
                  <a:lnTo>
                    <a:pt x="953" y="176"/>
                  </a:lnTo>
                  <a:lnTo>
                    <a:pt x="948" y="176"/>
                  </a:lnTo>
                  <a:lnTo>
                    <a:pt x="948" y="158"/>
                  </a:lnTo>
                  <a:lnTo>
                    <a:pt x="953" y="158"/>
                  </a:lnTo>
                  <a:close/>
                  <a:moveTo>
                    <a:pt x="953" y="189"/>
                  </a:moveTo>
                  <a:lnTo>
                    <a:pt x="953" y="207"/>
                  </a:lnTo>
                  <a:lnTo>
                    <a:pt x="948" y="207"/>
                  </a:lnTo>
                  <a:lnTo>
                    <a:pt x="948" y="189"/>
                  </a:lnTo>
                  <a:lnTo>
                    <a:pt x="953" y="189"/>
                  </a:lnTo>
                  <a:close/>
                  <a:moveTo>
                    <a:pt x="952" y="221"/>
                  </a:moveTo>
                  <a:lnTo>
                    <a:pt x="952" y="224"/>
                  </a:lnTo>
                  <a:lnTo>
                    <a:pt x="947" y="231"/>
                  </a:lnTo>
                  <a:lnTo>
                    <a:pt x="941" y="235"/>
                  </a:lnTo>
                  <a:lnTo>
                    <a:pt x="938" y="235"/>
                  </a:lnTo>
                  <a:lnTo>
                    <a:pt x="938" y="231"/>
                  </a:lnTo>
                  <a:lnTo>
                    <a:pt x="940" y="231"/>
                  </a:lnTo>
                  <a:lnTo>
                    <a:pt x="939" y="231"/>
                  </a:lnTo>
                  <a:lnTo>
                    <a:pt x="945" y="227"/>
                  </a:lnTo>
                  <a:lnTo>
                    <a:pt x="944" y="228"/>
                  </a:lnTo>
                  <a:lnTo>
                    <a:pt x="948" y="222"/>
                  </a:lnTo>
                  <a:lnTo>
                    <a:pt x="947" y="223"/>
                  </a:lnTo>
                  <a:lnTo>
                    <a:pt x="948" y="221"/>
                  </a:lnTo>
                  <a:lnTo>
                    <a:pt x="952" y="221"/>
                  </a:lnTo>
                  <a:close/>
                  <a:moveTo>
                    <a:pt x="924" y="236"/>
                  </a:moveTo>
                  <a:lnTo>
                    <a:pt x="906" y="236"/>
                  </a:lnTo>
                  <a:lnTo>
                    <a:pt x="906" y="232"/>
                  </a:lnTo>
                  <a:lnTo>
                    <a:pt x="924" y="232"/>
                  </a:lnTo>
                  <a:lnTo>
                    <a:pt x="924" y="236"/>
                  </a:lnTo>
                  <a:close/>
                  <a:moveTo>
                    <a:pt x="893" y="236"/>
                  </a:moveTo>
                  <a:lnTo>
                    <a:pt x="874" y="236"/>
                  </a:lnTo>
                  <a:lnTo>
                    <a:pt x="874" y="232"/>
                  </a:lnTo>
                  <a:lnTo>
                    <a:pt x="893" y="232"/>
                  </a:lnTo>
                  <a:lnTo>
                    <a:pt x="893" y="236"/>
                  </a:lnTo>
                  <a:close/>
                  <a:moveTo>
                    <a:pt x="861" y="236"/>
                  </a:moveTo>
                  <a:lnTo>
                    <a:pt x="843" y="236"/>
                  </a:lnTo>
                  <a:lnTo>
                    <a:pt x="843" y="232"/>
                  </a:lnTo>
                  <a:lnTo>
                    <a:pt x="861" y="232"/>
                  </a:lnTo>
                  <a:lnTo>
                    <a:pt x="861" y="236"/>
                  </a:lnTo>
                  <a:close/>
                  <a:moveTo>
                    <a:pt x="829" y="236"/>
                  </a:moveTo>
                  <a:lnTo>
                    <a:pt x="811" y="236"/>
                  </a:lnTo>
                  <a:lnTo>
                    <a:pt x="811" y="232"/>
                  </a:lnTo>
                  <a:lnTo>
                    <a:pt x="829" y="232"/>
                  </a:lnTo>
                  <a:lnTo>
                    <a:pt x="829" y="236"/>
                  </a:lnTo>
                  <a:close/>
                  <a:moveTo>
                    <a:pt x="797" y="236"/>
                  </a:moveTo>
                  <a:lnTo>
                    <a:pt x="779" y="236"/>
                  </a:lnTo>
                  <a:lnTo>
                    <a:pt x="779" y="232"/>
                  </a:lnTo>
                  <a:lnTo>
                    <a:pt x="797" y="232"/>
                  </a:lnTo>
                  <a:lnTo>
                    <a:pt x="797" y="236"/>
                  </a:lnTo>
                  <a:close/>
                  <a:moveTo>
                    <a:pt x="766" y="236"/>
                  </a:moveTo>
                  <a:lnTo>
                    <a:pt x="747" y="236"/>
                  </a:lnTo>
                  <a:lnTo>
                    <a:pt x="747" y="232"/>
                  </a:lnTo>
                  <a:lnTo>
                    <a:pt x="766" y="232"/>
                  </a:lnTo>
                  <a:lnTo>
                    <a:pt x="766" y="236"/>
                  </a:lnTo>
                  <a:close/>
                  <a:moveTo>
                    <a:pt x="734" y="236"/>
                  </a:moveTo>
                  <a:lnTo>
                    <a:pt x="716" y="236"/>
                  </a:lnTo>
                  <a:lnTo>
                    <a:pt x="716" y="232"/>
                  </a:lnTo>
                  <a:lnTo>
                    <a:pt x="734" y="232"/>
                  </a:lnTo>
                  <a:lnTo>
                    <a:pt x="734" y="236"/>
                  </a:lnTo>
                  <a:close/>
                  <a:moveTo>
                    <a:pt x="702" y="236"/>
                  </a:moveTo>
                  <a:lnTo>
                    <a:pt x="684" y="236"/>
                  </a:lnTo>
                  <a:lnTo>
                    <a:pt x="684" y="232"/>
                  </a:lnTo>
                  <a:lnTo>
                    <a:pt x="702" y="232"/>
                  </a:lnTo>
                  <a:lnTo>
                    <a:pt x="702" y="236"/>
                  </a:lnTo>
                  <a:close/>
                  <a:moveTo>
                    <a:pt x="670" y="236"/>
                  </a:moveTo>
                  <a:lnTo>
                    <a:pt x="652" y="236"/>
                  </a:lnTo>
                  <a:lnTo>
                    <a:pt x="652" y="232"/>
                  </a:lnTo>
                  <a:lnTo>
                    <a:pt x="670" y="232"/>
                  </a:lnTo>
                  <a:lnTo>
                    <a:pt x="670" y="236"/>
                  </a:lnTo>
                  <a:close/>
                  <a:moveTo>
                    <a:pt x="639" y="236"/>
                  </a:moveTo>
                  <a:lnTo>
                    <a:pt x="620" y="236"/>
                  </a:lnTo>
                  <a:lnTo>
                    <a:pt x="620" y="232"/>
                  </a:lnTo>
                  <a:lnTo>
                    <a:pt x="639" y="232"/>
                  </a:lnTo>
                  <a:lnTo>
                    <a:pt x="639" y="236"/>
                  </a:lnTo>
                  <a:close/>
                  <a:moveTo>
                    <a:pt x="607" y="236"/>
                  </a:moveTo>
                  <a:lnTo>
                    <a:pt x="589" y="236"/>
                  </a:lnTo>
                  <a:lnTo>
                    <a:pt x="589" y="232"/>
                  </a:lnTo>
                  <a:lnTo>
                    <a:pt x="607" y="232"/>
                  </a:lnTo>
                  <a:lnTo>
                    <a:pt x="607" y="236"/>
                  </a:lnTo>
                  <a:close/>
                  <a:moveTo>
                    <a:pt x="575" y="236"/>
                  </a:moveTo>
                  <a:lnTo>
                    <a:pt x="557" y="236"/>
                  </a:lnTo>
                  <a:lnTo>
                    <a:pt x="557" y="232"/>
                  </a:lnTo>
                  <a:lnTo>
                    <a:pt x="575" y="232"/>
                  </a:lnTo>
                  <a:lnTo>
                    <a:pt x="575" y="236"/>
                  </a:lnTo>
                  <a:close/>
                  <a:moveTo>
                    <a:pt x="543" y="236"/>
                  </a:moveTo>
                  <a:lnTo>
                    <a:pt x="525" y="236"/>
                  </a:lnTo>
                  <a:lnTo>
                    <a:pt x="525" y="232"/>
                  </a:lnTo>
                  <a:lnTo>
                    <a:pt x="543" y="232"/>
                  </a:lnTo>
                  <a:lnTo>
                    <a:pt x="543" y="236"/>
                  </a:lnTo>
                  <a:close/>
                  <a:moveTo>
                    <a:pt x="511" y="236"/>
                  </a:moveTo>
                  <a:lnTo>
                    <a:pt x="493" y="236"/>
                  </a:lnTo>
                  <a:lnTo>
                    <a:pt x="493" y="232"/>
                  </a:lnTo>
                  <a:lnTo>
                    <a:pt x="511" y="232"/>
                  </a:lnTo>
                  <a:lnTo>
                    <a:pt x="511" y="236"/>
                  </a:lnTo>
                  <a:close/>
                  <a:moveTo>
                    <a:pt x="480" y="236"/>
                  </a:moveTo>
                  <a:lnTo>
                    <a:pt x="462" y="236"/>
                  </a:lnTo>
                  <a:lnTo>
                    <a:pt x="462" y="232"/>
                  </a:lnTo>
                  <a:lnTo>
                    <a:pt x="480" y="232"/>
                  </a:lnTo>
                  <a:lnTo>
                    <a:pt x="480" y="236"/>
                  </a:lnTo>
                  <a:close/>
                  <a:moveTo>
                    <a:pt x="448" y="236"/>
                  </a:moveTo>
                  <a:lnTo>
                    <a:pt x="430" y="236"/>
                  </a:lnTo>
                  <a:lnTo>
                    <a:pt x="430" y="232"/>
                  </a:lnTo>
                  <a:lnTo>
                    <a:pt x="448" y="232"/>
                  </a:lnTo>
                  <a:lnTo>
                    <a:pt x="448" y="236"/>
                  </a:lnTo>
                  <a:close/>
                  <a:moveTo>
                    <a:pt x="416" y="236"/>
                  </a:moveTo>
                  <a:lnTo>
                    <a:pt x="398" y="236"/>
                  </a:lnTo>
                  <a:lnTo>
                    <a:pt x="398" y="232"/>
                  </a:lnTo>
                  <a:lnTo>
                    <a:pt x="416" y="232"/>
                  </a:lnTo>
                  <a:lnTo>
                    <a:pt x="416" y="236"/>
                  </a:lnTo>
                  <a:close/>
                  <a:moveTo>
                    <a:pt x="384" y="236"/>
                  </a:moveTo>
                  <a:lnTo>
                    <a:pt x="366" y="236"/>
                  </a:lnTo>
                  <a:lnTo>
                    <a:pt x="366" y="232"/>
                  </a:lnTo>
                  <a:lnTo>
                    <a:pt x="384" y="232"/>
                  </a:lnTo>
                  <a:lnTo>
                    <a:pt x="384" y="236"/>
                  </a:lnTo>
                  <a:close/>
                  <a:moveTo>
                    <a:pt x="353" y="236"/>
                  </a:moveTo>
                  <a:lnTo>
                    <a:pt x="334" y="236"/>
                  </a:lnTo>
                  <a:lnTo>
                    <a:pt x="334" y="232"/>
                  </a:lnTo>
                  <a:lnTo>
                    <a:pt x="353" y="232"/>
                  </a:lnTo>
                  <a:lnTo>
                    <a:pt x="353" y="236"/>
                  </a:lnTo>
                  <a:close/>
                  <a:moveTo>
                    <a:pt x="321" y="236"/>
                  </a:moveTo>
                  <a:lnTo>
                    <a:pt x="303" y="236"/>
                  </a:lnTo>
                  <a:lnTo>
                    <a:pt x="303" y="232"/>
                  </a:lnTo>
                  <a:lnTo>
                    <a:pt x="321" y="232"/>
                  </a:lnTo>
                  <a:lnTo>
                    <a:pt x="321" y="236"/>
                  </a:lnTo>
                  <a:close/>
                  <a:moveTo>
                    <a:pt x="289" y="236"/>
                  </a:moveTo>
                  <a:lnTo>
                    <a:pt x="271" y="236"/>
                  </a:lnTo>
                  <a:lnTo>
                    <a:pt x="271" y="232"/>
                  </a:lnTo>
                  <a:lnTo>
                    <a:pt x="289" y="232"/>
                  </a:lnTo>
                  <a:lnTo>
                    <a:pt x="289" y="236"/>
                  </a:lnTo>
                  <a:close/>
                  <a:moveTo>
                    <a:pt x="257" y="236"/>
                  </a:moveTo>
                  <a:lnTo>
                    <a:pt x="239" y="236"/>
                  </a:lnTo>
                  <a:lnTo>
                    <a:pt x="239" y="232"/>
                  </a:lnTo>
                  <a:lnTo>
                    <a:pt x="257" y="232"/>
                  </a:lnTo>
                  <a:lnTo>
                    <a:pt x="257" y="236"/>
                  </a:lnTo>
                  <a:close/>
                  <a:moveTo>
                    <a:pt x="226" y="236"/>
                  </a:moveTo>
                  <a:lnTo>
                    <a:pt x="207" y="236"/>
                  </a:lnTo>
                  <a:lnTo>
                    <a:pt x="207" y="232"/>
                  </a:lnTo>
                  <a:lnTo>
                    <a:pt x="226" y="232"/>
                  </a:lnTo>
                  <a:lnTo>
                    <a:pt x="226" y="236"/>
                  </a:lnTo>
                  <a:close/>
                  <a:moveTo>
                    <a:pt x="194" y="236"/>
                  </a:moveTo>
                  <a:lnTo>
                    <a:pt x="176" y="236"/>
                  </a:lnTo>
                  <a:lnTo>
                    <a:pt x="176" y="232"/>
                  </a:lnTo>
                  <a:lnTo>
                    <a:pt x="194" y="232"/>
                  </a:lnTo>
                  <a:lnTo>
                    <a:pt x="194" y="236"/>
                  </a:lnTo>
                  <a:close/>
                  <a:moveTo>
                    <a:pt x="162" y="236"/>
                  </a:moveTo>
                  <a:lnTo>
                    <a:pt x="144" y="236"/>
                  </a:lnTo>
                  <a:lnTo>
                    <a:pt x="144" y="232"/>
                  </a:lnTo>
                  <a:lnTo>
                    <a:pt x="162" y="232"/>
                  </a:lnTo>
                  <a:lnTo>
                    <a:pt x="162" y="236"/>
                  </a:lnTo>
                  <a:close/>
                  <a:moveTo>
                    <a:pt x="130" y="236"/>
                  </a:moveTo>
                  <a:lnTo>
                    <a:pt x="112" y="236"/>
                  </a:lnTo>
                  <a:lnTo>
                    <a:pt x="112" y="232"/>
                  </a:lnTo>
                  <a:lnTo>
                    <a:pt x="130" y="232"/>
                  </a:lnTo>
                  <a:lnTo>
                    <a:pt x="130" y="236"/>
                  </a:lnTo>
                  <a:close/>
                  <a:moveTo>
                    <a:pt x="98" y="236"/>
                  </a:moveTo>
                  <a:lnTo>
                    <a:pt x="80" y="236"/>
                  </a:lnTo>
                  <a:lnTo>
                    <a:pt x="80" y="232"/>
                  </a:lnTo>
                  <a:lnTo>
                    <a:pt x="98" y="232"/>
                  </a:lnTo>
                  <a:lnTo>
                    <a:pt x="98" y="236"/>
                  </a:lnTo>
                  <a:close/>
                  <a:moveTo>
                    <a:pt x="67" y="236"/>
                  </a:moveTo>
                  <a:lnTo>
                    <a:pt x="49" y="236"/>
                  </a:lnTo>
                  <a:lnTo>
                    <a:pt x="49" y="232"/>
                  </a:lnTo>
                  <a:lnTo>
                    <a:pt x="67" y="232"/>
                  </a:lnTo>
                  <a:lnTo>
                    <a:pt x="67" y="236"/>
                  </a:lnTo>
                  <a:close/>
                  <a:moveTo>
                    <a:pt x="35" y="236"/>
                  </a:moveTo>
                  <a:lnTo>
                    <a:pt x="19" y="236"/>
                  </a:lnTo>
                  <a:lnTo>
                    <a:pt x="16" y="236"/>
                  </a:lnTo>
                  <a:lnTo>
                    <a:pt x="17" y="231"/>
                  </a:lnTo>
                  <a:lnTo>
                    <a:pt x="20" y="232"/>
                  </a:lnTo>
                  <a:lnTo>
                    <a:pt x="19" y="232"/>
                  </a:lnTo>
                  <a:lnTo>
                    <a:pt x="35" y="232"/>
                  </a:lnTo>
                  <a:lnTo>
                    <a:pt x="35" y="236"/>
                  </a:lnTo>
                  <a:close/>
                  <a:moveTo>
                    <a:pt x="4" y="228"/>
                  </a:moveTo>
                  <a:lnTo>
                    <a:pt x="1" y="224"/>
                  </a:lnTo>
                  <a:lnTo>
                    <a:pt x="0" y="217"/>
                  </a:lnTo>
                  <a:lnTo>
                    <a:pt x="4" y="216"/>
                  </a:lnTo>
                  <a:lnTo>
                    <a:pt x="6" y="223"/>
                  </a:lnTo>
                  <a:lnTo>
                    <a:pt x="6" y="222"/>
                  </a:lnTo>
                  <a:lnTo>
                    <a:pt x="8" y="225"/>
                  </a:lnTo>
                  <a:lnTo>
                    <a:pt x="4" y="228"/>
                  </a:lnTo>
                  <a:close/>
                </a:path>
              </a:pathLst>
            </a:custGeom>
            <a:solidFill>
              <a:srgbClr val="44546A"/>
            </a:solidFill>
            <a:ln w="0" cap="flat">
              <a:solidFill>
                <a:srgbClr val="44546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auto">
            <a:xfrm>
              <a:off x="765" y="3396"/>
              <a:ext cx="753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Financieel Beheer</a:t>
              </a:r>
              <a:endParaRPr kumimoji="0" lang="nl-NL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Freeform 20"/>
            <p:cNvSpPr>
              <a:spLocks noEditPoints="1"/>
            </p:cNvSpPr>
            <p:nvPr/>
          </p:nvSpPr>
          <p:spPr bwMode="auto">
            <a:xfrm>
              <a:off x="627" y="2737"/>
              <a:ext cx="953" cy="236"/>
            </a:xfrm>
            <a:custGeom>
              <a:avLst/>
              <a:gdLst>
                <a:gd name="T0" fmla="*/ 0 w 953"/>
                <a:gd name="T1" fmla="*/ 167 h 236"/>
                <a:gd name="T2" fmla="*/ 4 w 953"/>
                <a:gd name="T3" fmla="*/ 153 h 236"/>
                <a:gd name="T4" fmla="*/ 0 w 953"/>
                <a:gd name="T5" fmla="*/ 90 h 236"/>
                <a:gd name="T6" fmla="*/ 4 w 953"/>
                <a:gd name="T7" fmla="*/ 40 h 236"/>
                <a:gd name="T8" fmla="*/ 8 w 953"/>
                <a:gd name="T9" fmla="*/ 10 h 236"/>
                <a:gd name="T10" fmla="*/ 18 w 953"/>
                <a:gd name="T11" fmla="*/ 1 h 236"/>
                <a:gd name="T12" fmla="*/ 18 w 953"/>
                <a:gd name="T13" fmla="*/ 1 h 236"/>
                <a:gd name="T14" fmla="*/ 100 w 953"/>
                <a:gd name="T15" fmla="*/ 0 h 236"/>
                <a:gd name="T16" fmla="*/ 113 w 953"/>
                <a:gd name="T17" fmla="*/ 5 h 236"/>
                <a:gd name="T18" fmla="*/ 177 w 953"/>
                <a:gd name="T19" fmla="*/ 0 h 236"/>
                <a:gd name="T20" fmla="*/ 227 w 953"/>
                <a:gd name="T21" fmla="*/ 5 h 236"/>
                <a:gd name="T22" fmla="*/ 240 w 953"/>
                <a:gd name="T23" fmla="*/ 0 h 236"/>
                <a:gd name="T24" fmla="*/ 322 w 953"/>
                <a:gd name="T25" fmla="*/ 0 h 236"/>
                <a:gd name="T26" fmla="*/ 336 w 953"/>
                <a:gd name="T27" fmla="*/ 5 h 236"/>
                <a:gd name="T28" fmla="*/ 399 w 953"/>
                <a:gd name="T29" fmla="*/ 0 h 236"/>
                <a:gd name="T30" fmla="*/ 449 w 953"/>
                <a:gd name="T31" fmla="*/ 5 h 236"/>
                <a:gd name="T32" fmla="*/ 463 w 953"/>
                <a:gd name="T33" fmla="*/ 0 h 236"/>
                <a:gd name="T34" fmla="*/ 544 w 953"/>
                <a:gd name="T35" fmla="*/ 0 h 236"/>
                <a:gd name="T36" fmla="*/ 558 w 953"/>
                <a:gd name="T37" fmla="*/ 5 h 236"/>
                <a:gd name="T38" fmla="*/ 622 w 953"/>
                <a:gd name="T39" fmla="*/ 0 h 236"/>
                <a:gd name="T40" fmla="*/ 672 w 953"/>
                <a:gd name="T41" fmla="*/ 5 h 236"/>
                <a:gd name="T42" fmla="*/ 685 w 953"/>
                <a:gd name="T43" fmla="*/ 0 h 236"/>
                <a:gd name="T44" fmla="*/ 767 w 953"/>
                <a:gd name="T45" fmla="*/ 0 h 236"/>
                <a:gd name="T46" fmla="*/ 780 w 953"/>
                <a:gd name="T47" fmla="*/ 5 h 236"/>
                <a:gd name="T48" fmla="*/ 844 w 953"/>
                <a:gd name="T49" fmla="*/ 0 h 236"/>
                <a:gd name="T50" fmla="*/ 894 w 953"/>
                <a:gd name="T51" fmla="*/ 5 h 236"/>
                <a:gd name="T52" fmla="*/ 908 w 953"/>
                <a:gd name="T53" fmla="*/ 0 h 236"/>
                <a:gd name="T54" fmla="*/ 947 w 953"/>
                <a:gd name="T55" fmla="*/ 14 h 236"/>
                <a:gd name="T56" fmla="*/ 940 w 953"/>
                <a:gd name="T57" fmla="*/ 2 h 236"/>
                <a:gd name="T58" fmla="*/ 953 w 953"/>
                <a:gd name="T59" fmla="*/ 80 h 236"/>
                <a:gd name="T60" fmla="*/ 948 w 953"/>
                <a:gd name="T61" fmla="*/ 94 h 236"/>
                <a:gd name="T62" fmla="*/ 953 w 953"/>
                <a:gd name="T63" fmla="*/ 158 h 236"/>
                <a:gd name="T64" fmla="*/ 948 w 953"/>
                <a:gd name="T65" fmla="*/ 208 h 236"/>
                <a:gd name="T66" fmla="*/ 938 w 953"/>
                <a:gd name="T67" fmla="*/ 236 h 236"/>
                <a:gd name="T68" fmla="*/ 947 w 953"/>
                <a:gd name="T69" fmla="*/ 223 h 236"/>
                <a:gd name="T70" fmla="*/ 924 w 953"/>
                <a:gd name="T71" fmla="*/ 236 h 236"/>
                <a:gd name="T72" fmla="*/ 843 w 953"/>
                <a:gd name="T73" fmla="*/ 236 h 236"/>
                <a:gd name="T74" fmla="*/ 829 w 953"/>
                <a:gd name="T75" fmla="*/ 232 h 236"/>
                <a:gd name="T76" fmla="*/ 766 w 953"/>
                <a:gd name="T77" fmla="*/ 236 h 236"/>
                <a:gd name="T78" fmla="*/ 716 w 953"/>
                <a:gd name="T79" fmla="*/ 232 h 236"/>
                <a:gd name="T80" fmla="*/ 702 w 953"/>
                <a:gd name="T81" fmla="*/ 236 h 236"/>
                <a:gd name="T82" fmla="*/ 620 w 953"/>
                <a:gd name="T83" fmla="*/ 236 h 236"/>
                <a:gd name="T84" fmla="*/ 607 w 953"/>
                <a:gd name="T85" fmla="*/ 232 h 236"/>
                <a:gd name="T86" fmla="*/ 543 w 953"/>
                <a:gd name="T87" fmla="*/ 236 h 236"/>
                <a:gd name="T88" fmla="*/ 493 w 953"/>
                <a:gd name="T89" fmla="*/ 232 h 236"/>
                <a:gd name="T90" fmla="*/ 480 w 953"/>
                <a:gd name="T91" fmla="*/ 236 h 236"/>
                <a:gd name="T92" fmla="*/ 398 w 953"/>
                <a:gd name="T93" fmla="*/ 236 h 236"/>
                <a:gd name="T94" fmla="*/ 384 w 953"/>
                <a:gd name="T95" fmla="*/ 232 h 236"/>
                <a:gd name="T96" fmla="*/ 321 w 953"/>
                <a:gd name="T97" fmla="*/ 236 h 236"/>
                <a:gd name="T98" fmla="*/ 271 w 953"/>
                <a:gd name="T99" fmla="*/ 232 h 236"/>
                <a:gd name="T100" fmla="*/ 257 w 953"/>
                <a:gd name="T101" fmla="*/ 236 h 236"/>
                <a:gd name="T102" fmla="*/ 176 w 953"/>
                <a:gd name="T103" fmla="*/ 236 h 236"/>
                <a:gd name="T104" fmla="*/ 162 w 953"/>
                <a:gd name="T105" fmla="*/ 232 h 236"/>
                <a:gd name="T106" fmla="*/ 98 w 953"/>
                <a:gd name="T107" fmla="*/ 236 h 236"/>
                <a:gd name="T108" fmla="*/ 49 w 953"/>
                <a:gd name="T109" fmla="*/ 232 h 236"/>
                <a:gd name="T110" fmla="*/ 20 w 953"/>
                <a:gd name="T111" fmla="*/ 232 h 236"/>
                <a:gd name="T112" fmla="*/ 4 w 953"/>
                <a:gd name="T113" fmla="*/ 21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3" h="236">
                  <a:moveTo>
                    <a:pt x="0" y="217"/>
                  </a:moveTo>
                  <a:lnTo>
                    <a:pt x="0" y="199"/>
                  </a:lnTo>
                  <a:lnTo>
                    <a:pt x="4" y="199"/>
                  </a:lnTo>
                  <a:lnTo>
                    <a:pt x="4" y="217"/>
                  </a:lnTo>
                  <a:lnTo>
                    <a:pt x="0" y="217"/>
                  </a:lnTo>
                  <a:close/>
                  <a:moveTo>
                    <a:pt x="0" y="185"/>
                  </a:moveTo>
                  <a:lnTo>
                    <a:pt x="0" y="167"/>
                  </a:lnTo>
                  <a:lnTo>
                    <a:pt x="4" y="167"/>
                  </a:lnTo>
                  <a:lnTo>
                    <a:pt x="4" y="185"/>
                  </a:lnTo>
                  <a:lnTo>
                    <a:pt x="0" y="185"/>
                  </a:lnTo>
                  <a:close/>
                  <a:moveTo>
                    <a:pt x="0" y="153"/>
                  </a:moveTo>
                  <a:lnTo>
                    <a:pt x="0" y="135"/>
                  </a:lnTo>
                  <a:lnTo>
                    <a:pt x="4" y="135"/>
                  </a:lnTo>
                  <a:lnTo>
                    <a:pt x="4" y="153"/>
                  </a:lnTo>
                  <a:lnTo>
                    <a:pt x="0" y="153"/>
                  </a:lnTo>
                  <a:close/>
                  <a:moveTo>
                    <a:pt x="0" y="122"/>
                  </a:moveTo>
                  <a:lnTo>
                    <a:pt x="0" y="103"/>
                  </a:lnTo>
                  <a:lnTo>
                    <a:pt x="4" y="103"/>
                  </a:lnTo>
                  <a:lnTo>
                    <a:pt x="4" y="122"/>
                  </a:lnTo>
                  <a:lnTo>
                    <a:pt x="0" y="122"/>
                  </a:lnTo>
                  <a:close/>
                  <a:moveTo>
                    <a:pt x="0" y="90"/>
                  </a:moveTo>
                  <a:lnTo>
                    <a:pt x="0" y="72"/>
                  </a:lnTo>
                  <a:lnTo>
                    <a:pt x="4" y="72"/>
                  </a:lnTo>
                  <a:lnTo>
                    <a:pt x="4" y="90"/>
                  </a:lnTo>
                  <a:lnTo>
                    <a:pt x="0" y="90"/>
                  </a:lnTo>
                  <a:close/>
                  <a:moveTo>
                    <a:pt x="0" y="58"/>
                  </a:moveTo>
                  <a:lnTo>
                    <a:pt x="0" y="40"/>
                  </a:lnTo>
                  <a:lnTo>
                    <a:pt x="4" y="40"/>
                  </a:lnTo>
                  <a:lnTo>
                    <a:pt x="4" y="58"/>
                  </a:lnTo>
                  <a:lnTo>
                    <a:pt x="0" y="58"/>
                  </a:lnTo>
                  <a:close/>
                  <a:moveTo>
                    <a:pt x="0" y="26"/>
                  </a:moveTo>
                  <a:lnTo>
                    <a:pt x="0" y="20"/>
                  </a:lnTo>
                  <a:lnTo>
                    <a:pt x="1" y="12"/>
                  </a:lnTo>
                  <a:lnTo>
                    <a:pt x="5" y="8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6"/>
                  </a:lnTo>
                  <a:lnTo>
                    <a:pt x="0" y="26"/>
                  </a:lnTo>
                  <a:close/>
                  <a:moveTo>
                    <a:pt x="18" y="1"/>
                  </a:moveTo>
                  <a:lnTo>
                    <a:pt x="19" y="0"/>
                  </a:lnTo>
                  <a:lnTo>
                    <a:pt x="36" y="0"/>
                  </a:lnTo>
                  <a:lnTo>
                    <a:pt x="36" y="5"/>
                  </a:lnTo>
                  <a:lnTo>
                    <a:pt x="19" y="5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8" y="1"/>
                  </a:lnTo>
                  <a:close/>
                  <a:moveTo>
                    <a:pt x="50" y="0"/>
                  </a:moveTo>
                  <a:lnTo>
                    <a:pt x="68" y="0"/>
                  </a:lnTo>
                  <a:lnTo>
                    <a:pt x="68" y="5"/>
                  </a:lnTo>
                  <a:lnTo>
                    <a:pt x="50" y="5"/>
                  </a:lnTo>
                  <a:lnTo>
                    <a:pt x="50" y="0"/>
                  </a:lnTo>
                  <a:close/>
                  <a:moveTo>
                    <a:pt x="82" y="0"/>
                  </a:moveTo>
                  <a:lnTo>
                    <a:pt x="100" y="0"/>
                  </a:lnTo>
                  <a:lnTo>
                    <a:pt x="100" y="5"/>
                  </a:lnTo>
                  <a:lnTo>
                    <a:pt x="82" y="5"/>
                  </a:lnTo>
                  <a:lnTo>
                    <a:pt x="82" y="0"/>
                  </a:lnTo>
                  <a:close/>
                  <a:moveTo>
                    <a:pt x="113" y="0"/>
                  </a:moveTo>
                  <a:lnTo>
                    <a:pt x="132" y="0"/>
                  </a:lnTo>
                  <a:lnTo>
                    <a:pt x="132" y="5"/>
                  </a:lnTo>
                  <a:lnTo>
                    <a:pt x="113" y="5"/>
                  </a:lnTo>
                  <a:lnTo>
                    <a:pt x="113" y="0"/>
                  </a:lnTo>
                  <a:close/>
                  <a:moveTo>
                    <a:pt x="145" y="0"/>
                  </a:moveTo>
                  <a:lnTo>
                    <a:pt x="163" y="0"/>
                  </a:lnTo>
                  <a:lnTo>
                    <a:pt x="163" y="5"/>
                  </a:lnTo>
                  <a:lnTo>
                    <a:pt x="145" y="5"/>
                  </a:lnTo>
                  <a:lnTo>
                    <a:pt x="145" y="0"/>
                  </a:lnTo>
                  <a:close/>
                  <a:moveTo>
                    <a:pt x="177" y="0"/>
                  </a:moveTo>
                  <a:lnTo>
                    <a:pt x="195" y="0"/>
                  </a:lnTo>
                  <a:lnTo>
                    <a:pt x="195" y="5"/>
                  </a:lnTo>
                  <a:lnTo>
                    <a:pt x="177" y="5"/>
                  </a:lnTo>
                  <a:lnTo>
                    <a:pt x="177" y="0"/>
                  </a:lnTo>
                  <a:close/>
                  <a:moveTo>
                    <a:pt x="209" y="0"/>
                  </a:moveTo>
                  <a:lnTo>
                    <a:pt x="227" y="0"/>
                  </a:lnTo>
                  <a:lnTo>
                    <a:pt x="227" y="5"/>
                  </a:lnTo>
                  <a:lnTo>
                    <a:pt x="209" y="5"/>
                  </a:lnTo>
                  <a:lnTo>
                    <a:pt x="209" y="0"/>
                  </a:lnTo>
                  <a:close/>
                  <a:moveTo>
                    <a:pt x="240" y="0"/>
                  </a:moveTo>
                  <a:lnTo>
                    <a:pt x="259" y="0"/>
                  </a:lnTo>
                  <a:lnTo>
                    <a:pt x="259" y="5"/>
                  </a:lnTo>
                  <a:lnTo>
                    <a:pt x="240" y="5"/>
                  </a:lnTo>
                  <a:lnTo>
                    <a:pt x="240" y="0"/>
                  </a:lnTo>
                  <a:close/>
                  <a:moveTo>
                    <a:pt x="272" y="0"/>
                  </a:moveTo>
                  <a:lnTo>
                    <a:pt x="290" y="0"/>
                  </a:lnTo>
                  <a:lnTo>
                    <a:pt x="290" y="5"/>
                  </a:lnTo>
                  <a:lnTo>
                    <a:pt x="272" y="5"/>
                  </a:lnTo>
                  <a:lnTo>
                    <a:pt x="272" y="0"/>
                  </a:lnTo>
                  <a:close/>
                  <a:moveTo>
                    <a:pt x="304" y="0"/>
                  </a:moveTo>
                  <a:lnTo>
                    <a:pt x="322" y="0"/>
                  </a:lnTo>
                  <a:lnTo>
                    <a:pt x="322" y="5"/>
                  </a:lnTo>
                  <a:lnTo>
                    <a:pt x="304" y="5"/>
                  </a:lnTo>
                  <a:lnTo>
                    <a:pt x="304" y="0"/>
                  </a:lnTo>
                  <a:close/>
                  <a:moveTo>
                    <a:pt x="336" y="0"/>
                  </a:moveTo>
                  <a:lnTo>
                    <a:pt x="354" y="0"/>
                  </a:lnTo>
                  <a:lnTo>
                    <a:pt x="354" y="5"/>
                  </a:lnTo>
                  <a:lnTo>
                    <a:pt x="336" y="5"/>
                  </a:lnTo>
                  <a:lnTo>
                    <a:pt x="336" y="0"/>
                  </a:lnTo>
                  <a:close/>
                  <a:moveTo>
                    <a:pt x="367" y="0"/>
                  </a:moveTo>
                  <a:lnTo>
                    <a:pt x="386" y="0"/>
                  </a:lnTo>
                  <a:lnTo>
                    <a:pt x="386" y="5"/>
                  </a:lnTo>
                  <a:lnTo>
                    <a:pt x="367" y="5"/>
                  </a:lnTo>
                  <a:lnTo>
                    <a:pt x="367" y="0"/>
                  </a:lnTo>
                  <a:close/>
                  <a:moveTo>
                    <a:pt x="399" y="0"/>
                  </a:moveTo>
                  <a:lnTo>
                    <a:pt x="417" y="0"/>
                  </a:lnTo>
                  <a:lnTo>
                    <a:pt x="417" y="5"/>
                  </a:lnTo>
                  <a:lnTo>
                    <a:pt x="399" y="5"/>
                  </a:lnTo>
                  <a:lnTo>
                    <a:pt x="399" y="0"/>
                  </a:lnTo>
                  <a:close/>
                  <a:moveTo>
                    <a:pt x="431" y="0"/>
                  </a:moveTo>
                  <a:lnTo>
                    <a:pt x="449" y="0"/>
                  </a:lnTo>
                  <a:lnTo>
                    <a:pt x="449" y="5"/>
                  </a:lnTo>
                  <a:lnTo>
                    <a:pt x="431" y="5"/>
                  </a:lnTo>
                  <a:lnTo>
                    <a:pt x="431" y="0"/>
                  </a:lnTo>
                  <a:close/>
                  <a:moveTo>
                    <a:pt x="463" y="0"/>
                  </a:moveTo>
                  <a:lnTo>
                    <a:pt x="481" y="0"/>
                  </a:lnTo>
                  <a:lnTo>
                    <a:pt x="481" y="5"/>
                  </a:lnTo>
                  <a:lnTo>
                    <a:pt x="463" y="5"/>
                  </a:lnTo>
                  <a:lnTo>
                    <a:pt x="463" y="0"/>
                  </a:lnTo>
                  <a:close/>
                  <a:moveTo>
                    <a:pt x="495" y="0"/>
                  </a:moveTo>
                  <a:lnTo>
                    <a:pt x="513" y="0"/>
                  </a:lnTo>
                  <a:lnTo>
                    <a:pt x="513" y="5"/>
                  </a:lnTo>
                  <a:lnTo>
                    <a:pt x="495" y="5"/>
                  </a:lnTo>
                  <a:lnTo>
                    <a:pt x="495" y="0"/>
                  </a:lnTo>
                  <a:close/>
                  <a:moveTo>
                    <a:pt x="526" y="0"/>
                  </a:moveTo>
                  <a:lnTo>
                    <a:pt x="544" y="0"/>
                  </a:lnTo>
                  <a:lnTo>
                    <a:pt x="544" y="5"/>
                  </a:lnTo>
                  <a:lnTo>
                    <a:pt x="526" y="5"/>
                  </a:lnTo>
                  <a:lnTo>
                    <a:pt x="526" y="0"/>
                  </a:lnTo>
                  <a:close/>
                  <a:moveTo>
                    <a:pt x="558" y="0"/>
                  </a:moveTo>
                  <a:lnTo>
                    <a:pt x="576" y="0"/>
                  </a:lnTo>
                  <a:lnTo>
                    <a:pt x="576" y="5"/>
                  </a:lnTo>
                  <a:lnTo>
                    <a:pt x="558" y="5"/>
                  </a:lnTo>
                  <a:lnTo>
                    <a:pt x="558" y="0"/>
                  </a:lnTo>
                  <a:close/>
                  <a:moveTo>
                    <a:pt x="590" y="0"/>
                  </a:moveTo>
                  <a:lnTo>
                    <a:pt x="608" y="0"/>
                  </a:lnTo>
                  <a:lnTo>
                    <a:pt x="608" y="5"/>
                  </a:lnTo>
                  <a:lnTo>
                    <a:pt x="590" y="5"/>
                  </a:lnTo>
                  <a:lnTo>
                    <a:pt x="590" y="0"/>
                  </a:lnTo>
                  <a:close/>
                  <a:moveTo>
                    <a:pt x="622" y="0"/>
                  </a:moveTo>
                  <a:lnTo>
                    <a:pt x="640" y="0"/>
                  </a:lnTo>
                  <a:lnTo>
                    <a:pt x="640" y="5"/>
                  </a:lnTo>
                  <a:lnTo>
                    <a:pt x="622" y="5"/>
                  </a:lnTo>
                  <a:lnTo>
                    <a:pt x="622" y="0"/>
                  </a:lnTo>
                  <a:close/>
                  <a:moveTo>
                    <a:pt x="653" y="0"/>
                  </a:moveTo>
                  <a:lnTo>
                    <a:pt x="672" y="0"/>
                  </a:lnTo>
                  <a:lnTo>
                    <a:pt x="672" y="5"/>
                  </a:lnTo>
                  <a:lnTo>
                    <a:pt x="653" y="5"/>
                  </a:lnTo>
                  <a:lnTo>
                    <a:pt x="653" y="0"/>
                  </a:lnTo>
                  <a:close/>
                  <a:moveTo>
                    <a:pt x="685" y="0"/>
                  </a:moveTo>
                  <a:lnTo>
                    <a:pt x="703" y="0"/>
                  </a:lnTo>
                  <a:lnTo>
                    <a:pt x="703" y="5"/>
                  </a:lnTo>
                  <a:lnTo>
                    <a:pt x="685" y="5"/>
                  </a:lnTo>
                  <a:lnTo>
                    <a:pt x="685" y="0"/>
                  </a:lnTo>
                  <a:close/>
                  <a:moveTo>
                    <a:pt x="717" y="0"/>
                  </a:moveTo>
                  <a:lnTo>
                    <a:pt x="735" y="0"/>
                  </a:lnTo>
                  <a:lnTo>
                    <a:pt x="735" y="5"/>
                  </a:lnTo>
                  <a:lnTo>
                    <a:pt x="717" y="5"/>
                  </a:lnTo>
                  <a:lnTo>
                    <a:pt x="717" y="0"/>
                  </a:lnTo>
                  <a:close/>
                  <a:moveTo>
                    <a:pt x="749" y="0"/>
                  </a:moveTo>
                  <a:lnTo>
                    <a:pt x="767" y="0"/>
                  </a:lnTo>
                  <a:lnTo>
                    <a:pt x="767" y="5"/>
                  </a:lnTo>
                  <a:lnTo>
                    <a:pt x="749" y="5"/>
                  </a:lnTo>
                  <a:lnTo>
                    <a:pt x="749" y="0"/>
                  </a:lnTo>
                  <a:close/>
                  <a:moveTo>
                    <a:pt x="780" y="0"/>
                  </a:moveTo>
                  <a:lnTo>
                    <a:pt x="799" y="0"/>
                  </a:lnTo>
                  <a:lnTo>
                    <a:pt x="799" y="5"/>
                  </a:lnTo>
                  <a:lnTo>
                    <a:pt x="780" y="5"/>
                  </a:lnTo>
                  <a:lnTo>
                    <a:pt x="780" y="0"/>
                  </a:lnTo>
                  <a:close/>
                  <a:moveTo>
                    <a:pt x="812" y="0"/>
                  </a:moveTo>
                  <a:lnTo>
                    <a:pt x="830" y="0"/>
                  </a:lnTo>
                  <a:lnTo>
                    <a:pt x="830" y="5"/>
                  </a:lnTo>
                  <a:lnTo>
                    <a:pt x="812" y="5"/>
                  </a:lnTo>
                  <a:lnTo>
                    <a:pt x="812" y="0"/>
                  </a:lnTo>
                  <a:close/>
                  <a:moveTo>
                    <a:pt x="844" y="0"/>
                  </a:moveTo>
                  <a:lnTo>
                    <a:pt x="862" y="0"/>
                  </a:lnTo>
                  <a:lnTo>
                    <a:pt x="862" y="5"/>
                  </a:lnTo>
                  <a:lnTo>
                    <a:pt x="844" y="5"/>
                  </a:lnTo>
                  <a:lnTo>
                    <a:pt x="844" y="0"/>
                  </a:lnTo>
                  <a:close/>
                  <a:moveTo>
                    <a:pt x="876" y="0"/>
                  </a:moveTo>
                  <a:lnTo>
                    <a:pt x="894" y="0"/>
                  </a:lnTo>
                  <a:lnTo>
                    <a:pt x="894" y="5"/>
                  </a:lnTo>
                  <a:lnTo>
                    <a:pt x="876" y="5"/>
                  </a:lnTo>
                  <a:lnTo>
                    <a:pt x="876" y="0"/>
                  </a:lnTo>
                  <a:close/>
                  <a:moveTo>
                    <a:pt x="908" y="0"/>
                  </a:moveTo>
                  <a:lnTo>
                    <a:pt x="926" y="0"/>
                  </a:lnTo>
                  <a:lnTo>
                    <a:pt x="926" y="5"/>
                  </a:lnTo>
                  <a:lnTo>
                    <a:pt x="908" y="5"/>
                  </a:lnTo>
                  <a:lnTo>
                    <a:pt x="908" y="0"/>
                  </a:lnTo>
                  <a:close/>
                  <a:moveTo>
                    <a:pt x="940" y="2"/>
                  </a:moveTo>
                  <a:lnTo>
                    <a:pt x="941" y="2"/>
                  </a:lnTo>
                  <a:lnTo>
                    <a:pt x="947" y="6"/>
                  </a:lnTo>
                  <a:lnTo>
                    <a:pt x="952" y="12"/>
                  </a:lnTo>
                  <a:lnTo>
                    <a:pt x="952" y="16"/>
                  </a:lnTo>
                  <a:lnTo>
                    <a:pt x="948" y="17"/>
                  </a:lnTo>
                  <a:lnTo>
                    <a:pt x="947" y="14"/>
                  </a:lnTo>
                  <a:lnTo>
                    <a:pt x="948" y="14"/>
                  </a:lnTo>
                  <a:lnTo>
                    <a:pt x="944" y="9"/>
                  </a:lnTo>
                  <a:lnTo>
                    <a:pt x="945" y="10"/>
                  </a:lnTo>
                  <a:lnTo>
                    <a:pt x="939" y="6"/>
                  </a:lnTo>
                  <a:lnTo>
                    <a:pt x="940" y="6"/>
                  </a:lnTo>
                  <a:lnTo>
                    <a:pt x="939" y="6"/>
                  </a:lnTo>
                  <a:lnTo>
                    <a:pt x="940" y="2"/>
                  </a:lnTo>
                  <a:close/>
                  <a:moveTo>
                    <a:pt x="953" y="31"/>
                  </a:moveTo>
                  <a:lnTo>
                    <a:pt x="953" y="49"/>
                  </a:lnTo>
                  <a:lnTo>
                    <a:pt x="948" y="49"/>
                  </a:lnTo>
                  <a:lnTo>
                    <a:pt x="948" y="31"/>
                  </a:lnTo>
                  <a:lnTo>
                    <a:pt x="953" y="31"/>
                  </a:lnTo>
                  <a:close/>
                  <a:moveTo>
                    <a:pt x="953" y="62"/>
                  </a:moveTo>
                  <a:lnTo>
                    <a:pt x="953" y="80"/>
                  </a:lnTo>
                  <a:lnTo>
                    <a:pt x="948" y="80"/>
                  </a:lnTo>
                  <a:lnTo>
                    <a:pt x="948" y="62"/>
                  </a:lnTo>
                  <a:lnTo>
                    <a:pt x="953" y="62"/>
                  </a:lnTo>
                  <a:close/>
                  <a:moveTo>
                    <a:pt x="953" y="94"/>
                  </a:moveTo>
                  <a:lnTo>
                    <a:pt x="953" y="112"/>
                  </a:lnTo>
                  <a:lnTo>
                    <a:pt x="948" y="112"/>
                  </a:lnTo>
                  <a:lnTo>
                    <a:pt x="948" y="94"/>
                  </a:lnTo>
                  <a:lnTo>
                    <a:pt x="953" y="94"/>
                  </a:lnTo>
                  <a:close/>
                  <a:moveTo>
                    <a:pt x="953" y="126"/>
                  </a:moveTo>
                  <a:lnTo>
                    <a:pt x="953" y="144"/>
                  </a:lnTo>
                  <a:lnTo>
                    <a:pt x="948" y="144"/>
                  </a:lnTo>
                  <a:lnTo>
                    <a:pt x="948" y="126"/>
                  </a:lnTo>
                  <a:lnTo>
                    <a:pt x="953" y="126"/>
                  </a:lnTo>
                  <a:close/>
                  <a:moveTo>
                    <a:pt x="953" y="158"/>
                  </a:moveTo>
                  <a:lnTo>
                    <a:pt x="953" y="176"/>
                  </a:lnTo>
                  <a:lnTo>
                    <a:pt x="948" y="176"/>
                  </a:lnTo>
                  <a:lnTo>
                    <a:pt x="948" y="158"/>
                  </a:lnTo>
                  <a:lnTo>
                    <a:pt x="953" y="158"/>
                  </a:lnTo>
                  <a:close/>
                  <a:moveTo>
                    <a:pt x="953" y="189"/>
                  </a:moveTo>
                  <a:lnTo>
                    <a:pt x="953" y="208"/>
                  </a:lnTo>
                  <a:lnTo>
                    <a:pt x="948" y="208"/>
                  </a:lnTo>
                  <a:lnTo>
                    <a:pt x="948" y="189"/>
                  </a:lnTo>
                  <a:lnTo>
                    <a:pt x="953" y="189"/>
                  </a:lnTo>
                  <a:close/>
                  <a:moveTo>
                    <a:pt x="952" y="222"/>
                  </a:moveTo>
                  <a:lnTo>
                    <a:pt x="952" y="225"/>
                  </a:lnTo>
                  <a:lnTo>
                    <a:pt x="947" y="231"/>
                  </a:lnTo>
                  <a:lnTo>
                    <a:pt x="941" y="235"/>
                  </a:lnTo>
                  <a:lnTo>
                    <a:pt x="938" y="236"/>
                  </a:lnTo>
                  <a:lnTo>
                    <a:pt x="938" y="231"/>
                  </a:lnTo>
                  <a:lnTo>
                    <a:pt x="940" y="231"/>
                  </a:lnTo>
                  <a:lnTo>
                    <a:pt x="939" y="231"/>
                  </a:lnTo>
                  <a:lnTo>
                    <a:pt x="945" y="227"/>
                  </a:lnTo>
                  <a:lnTo>
                    <a:pt x="944" y="228"/>
                  </a:lnTo>
                  <a:lnTo>
                    <a:pt x="948" y="223"/>
                  </a:lnTo>
                  <a:lnTo>
                    <a:pt x="947" y="223"/>
                  </a:lnTo>
                  <a:lnTo>
                    <a:pt x="948" y="221"/>
                  </a:lnTo>
                  <a:lnTo>
                    <a:pt x="952" y="222"/>
                  </a:lnTo>
                  <a:close/>
                  <a:moveTo>
                    <a:pt x="924" y="236"/>
                  </a:moveTo>
                  <a:lnTo>
                    <a:pt x="906" y="236"/>
                  </a:lnTo>
                  <a:lnTo>
                    <a:pt x="906" y="232"/>
                  </a:lnTo>
                  <a:lnTo>
                    <a:pt x="924" y="232"/>
                  </a:lnTo>
                  <a:lnTo>
                    <a:pt x="924" y="236"/>
                  </a:lnTo>
                  <a:close/>
                  <a:moveTo>
                    <a:pt x="893" y="236"/>
                  </a:moveTo>
                  <a:lnTo>
                    <a:pt x="874" y="236"/>
                  </a:lnTo>
                  <a:lnTo>
                    <a:pt x="874" y="232"/>
                  </a:lnTo>
                  <a:lnTo>
                    <a:pt x="893" y="232"/>
                  </a:lnTo>
                  <a:lnTo>
                    <a:pt x="893" y="236"/>
                  </a:lnTo>
                  <a:close/>
                  <a:moveTo>
                    <a:pt x="861" y="236"/>
                  </a:moveTo>
                  <a:lnTo>
                    <a:pt x="843" y="236"/>
                  </a:lnTo>
                  <a:lnTo>
                    <a:pt x="843" y="232"/>
                  </a:lnTo>
                  <a:lnTo>
                    <a:pt x="861" y="232"/>
                  </a:lnTo>
                  <a:lnTo>
                    <a:pt x="861" y="236"/>
                  </a:lnTo>
                  <a:close/>
                  <a:moveTo>
                    <a:pt x="829" y="236"/>
                  </a:moveTo>
                  <a:lnTo>
                    <a:pt x="811" y="236"/>
                  </a:lnTo>
                  <a:lnTo>
                    <a:pt x="811" y="232"/>
                  </a:lnTo>
                  <a:lnTo>
                    <a:pt x="829" y="232"/>
                  </a:lnTo>
                  <a:lnTo>
                    <a:pt x="829" y="236"/>
                  </a:lnTo>
                  <a:close/>
                  <a:moveTo>
                    <a:pt x="797" y="236"/>
                  </a:moveTo>
                  <a:lnTo>
                    <a:pt x="779" y="236"/>
                  </a:lnTo>
                  <a:lnTo>
                    <a:pt x="779" y="232"/>
                  </a:lnTo>
                  <a:lnTo>
                    <a:pt x="797" y="232"/>
                  </a:lnTo>
                  <a:lnTo>
                    <a:pt x="797" y="236"/>
                  </a:lnTo>
                  <a:close/>
                  <a:moveTo>
                    <a:pt x="766" y="236"/>
                  </a:moveTo>
                  <a:lnTo>
                    <a:pt x="747" y="236"/>
                  </a:lnTo>
                  <a:lnTo>
                    <a:pt x="747" y="232"/>
                  </a:lnTo>
                  <a:lnTo>
                    <a:pt x="766" y="232"/>
                  </a:lnTo>
                  <a:lnTo>
                    <a:pt x="766" y="236"/>
                  </a:lnTo>
                  <a:close/>
                  <a:moveTo>
                    <a:pt x="734" y="236"/>
                  </a:moveTo>
                  <a:lnTo>
                    <a:pt x="716" y="236"/>
                  </a:lnTo>
                  <a:lnTo>
                    <a:pt x="716" y="232"/>
                  </a:lnTo>
                  <a:lnTo>
                    <a:pt x="734" y="232"/>
                  </a:lnTo>
                  <a:lnTo>
                    <a:pt x="734" y="236"/>
                  </a:lnTo>
                  <a:close/>
                  <a:moveTo>
                    <a:pt x="702" y="236"/>
                  </a:moveTo>
                  <a:lnTo>
                    <a:pt x="684" y="236"/>
                  </a:lnTo>
                  <a:lnTo>
                    <a:pt x="684" y="232"/>
                  </a:lnTo>
                  <a:lnTo>
                    <a:pt x="702" y="232"/>
                  </a:lnTo>
                  <a:lnTo>
                    <a:pt x="702" y="236"/>
                  </a:lnTo>
                  <a:close/>
                  <a:moveTo>
                    <a:pt x="670" y="236"/>
                  </a:moveTo>
                  <a:lnTo>
                    <a:pt x="652" y="236"/>
                  </a:lnTo>
                  <a:lnTo>
                    <a:pt x="652" y="232"/>
                  </a:lnTo>
                  <a:lnTo>
                    <a:pt x="670" y="232"/>
                  </a:lnTo>
                  <a:lnTo>
                    <a:pt x="670" y="236"/>
                  </a:lnTo>
                  <a:close/>
                  <a:moveTo>
                    <a:pt x="639" y="236"/>
                  </a:moveTo>
                  <a:lnTo>
                    <a:pt x="620" y="236"/>
                  </a:lnTo>
                  <a:lnTo>
                    <a:pt x="620" y="232"/>
                  </a:lnTo>
                  <a:lnTo>
                    <a:pt x="639" y="232"/>
                  </a:lnTo>
                  <a:lnTo>
                    <a:pt x="639" y="236"/>
                  </a:lnTo>
                  <a:close/>
                  <a:moveTo>
                    <a:pt x="607" y="236"/>
                  </a:moveTo>
                  <a:lnTo>
                    <a:pt x="589" y="236"/>
                  </a:lnTo>
                  <a:lnTo>
                    <a:pt x="589" y="232"/>
                  </a:lnTo>
                  <a:lnTo>
                    <a:pt x="607" y="232"/>
                  </a:lnTo>
                  <a:lnTo>
                    <a:pt x="607" y="236"/>
                  </a:lnTo>
                  <a:close/>
                  <a:moveTo>
                    <a:pt x="575" y="236"/>
                  </a:moveTo>
                  <a:lnTo>
                    <a:pt x="557" y="236"/>
                  </a:lnTo>
                  <a:lnTo>
                    <a:pt x="557" y="232"/>
                  </a:lnTo>
                  <a:lnTo>
                    <a:pt x="575" y="232"/>
                  </a:lnTo>
                  <a:lnTo>
                    <a:pt x="575" y="236"/>
                  </a:lnTo>
                  <a:close/>
                  <a:moveTo>
                    <a:pt x="543" y="236"/>
                  </a:moveTo>
                  <a:lnTo>
                    <a:pt x="525" y="236"/>
                  </a:lnTo>
                  <a:lnTo>
                    <a:pt x="525" y="232"/>
                  </a:lnTo>
                  <a:lnTo>
                    <a:pt x="543" y="232"/>
                  </a:lnTo>
                  <a:lnTo>
                    <a:pt x="543" y="236"/>
                  </a:lnTo>
                  <a:close/>
                  <a:moveTo>
                    <a:pt x="511" y="236"/>
                  </a:moveTo>
                  <a:lnTo>
                    <a:pt x="493" y="236"/>
                  </a:lnTo>
                  <a:lnTo>
                    <a:pt x="493" y="232"/>
                  </a:lnTo>
                  <a:lnTo>
                    <a:pt x="511" y="232"/>
                  </a:lnTo>
                  <a:lnTo>
                    <a:pt x="511" y="236"/>
                  </a:lnTo>
                  <a:close/>
                  <a:moveTo>
                    <a:pt x="480" y="236"/>
                  </a:moveTo>
                  <a:lnTo>
                    <a:pt x="462" y="236"/>
                  </a:lnTo>
                  <a:lnTo>
                    <a:pt x="462" y="232"/>
                  </a:lnTo>
                  <a:lnTo>
                    <a:pt x="480" y="232"/>
                  </a:lnTo>
                  <a:lnTo>
                    <a:pt x="480" y="236"/>
                  </a:lnTo>
                  <a:close/>
                  <a:moveTo>
                    <a:pt x="448" y="236"/>
                  </a:moveTo>
                  <a:lnTo>
                    <a:pt x="430" y="236"/>
                  </a:lnTo>
                  <a:lnTo>
                    <a:pt x="430" y="232"/>
                  </a:lnTo>
                  <a:lnTo>
                    <a:pt x="448" y="232"/>
                  </a:lnTo>
                  <a:lnTo>
                    <a:pt x="448" y="236"/>
                  </a:lnTo>
                  <a:close/>
                  <a:moveTo>
                    <a:pt x="416" y="236"/>
                  </a:moveTo>
                  <a:lnTo>
                    <a:pt x="398" y="236"/>
                  </a:lnTo>
                  <a:lnTo>
                    <a:pt x="398" y="232"/>
                  </a:lnTo>
                  <a:lnTo>
                    <a:pt x="416" y="232"/>
                  </a:lnTo>
                  <a:lnTo>
                    <a:pt x="416" y="236"/>
                  </a:lnTo>
                  <a:close/>
                  <a:moveTo>
                    <a:pt x="384" y="236"/>
                  </a:moveTo>
                  <a:lnTo>
                    <a:pt x="366" y="236"/>
                  </a:lnTo>
                  <a:lnTo>
                    <a:pt x="366" y="232"/>
                  </a:lnTo>
                  <a:lnTo>
                    <a:pt x="384" y="232"/>
                  </a:lnTo>
                  <a:lnTo>
                    <a:pt x="384" y="236"/>
                  </a:lnTo>
                  <a:close/>
                  <a:moveTo>
                    <a:pt x="353" y="236"/>
                  </a:moveTo>
                  <a:lnTo>
                    <a:pt x="334" y="236"/>
                  </a:lnTo>
                  <a:lnTo>
                    <a:pt x="334" y="232"/>
                  </a:lnTo>
                  <a:lnTo>
                    <a:pt x="353" y="232"/>
                  </a:lnTo>
                  <a:lnTo>
                    <a:pt x="353" y="236"/>
                  </a:lnTo>
                  <a:close/>
                  <a:moveTo>
                    <a:pt x="321" y="236"/>
                  </a:moveTo>
                  <a:lnTo>
                    <a:pt x="303" y="236"/>
                  </a:lnTo>
                  <a:lnTo>
                    <a:pt x="303" y="232"/>
                  </a:lnTo>
                  <a:lnTo>
                    <a:pt x="321" y="232"/>
                  </a:lnTo>
                  <a:lnTo>
                    <a:pt x="321" y="236"/>
                  </a:lnTo>
                  <a:close/>
                  <a:moveTo>
                    <a:pt x="289" y="236"/>
                  </a:moveTo>
                  <a:lnTo>
                    <a:pt x="271" y="236"/>
                  </a:lnTo>
                  <a:lnTo>
                    <a:pt x="271" y="232"/>
                  </a:lnTo>
                  <a:lnTo>
                    <a:pt x="289" y="232"/>
                  </a:lnTo>
                  <a:lnTo>
                    <a:pt x="289" y="236"/>
                  </a:lnTo>
                  <a:close/>
                  <a:moveTo>
                    <a:pt x="257" y="236"/>
                  </a:moveTo>
                  <a:lnTo>
                    <a:pt x="239" y="236"/>
                  </a:lnTo>
                  <a:lnTo>
                    <a:pt x="239" y="232"/>
                  </a:lnTo>
                  <a:lnTo>
                    <a:pt x="257" y="232"/>
                  </a:lnTo>
                  <a:lnTo>
                    <a:pt x="257" y="236"/>
                  </a:lnTo>
                  <a:close/>
                  <a:moveTo>
                    <a:pt x="226" y="236"/>
                  </a:moveTo>
                  <a:lnTo>
                    <a:pt x="207" y="236"/>
                  </a:lnTo>
                  <a:lnTo>
                    <a:pt x="207" y="232"/>
                  </a:lnTo>
                  <a:lnTo>
                    <a:pt x="226" y="232"/>
                  </a:lnTo>
                  <a:lnTo>
                    <a:pt x="226" y="236"/>
                  </a:lnTo>
                  <a:close/>
                  <a:moveTo>
                    <a:pt x="194" y="236"/>
                  </a:moveTo>
                  <a:lnTo>
                    <a:pt x="176" y="236"/>
                  </a:lnTo>
                  <a:lnTo>
                    <a:pt x="176" y="232"/>
                  </a:lnTo>
                  <a:lnTo>
                    <a:pt x="194" y="232"/>
                  </a:lnTo>
                  <a:lnTo>
                    <a:pt x="194" y="236"/>
                  </a:lnTo>
                  <a:close/>
                  <a:moveTo>
                    <a:pt x="162" y="236"/>
                  </a:moveTo>
                  <a:lnTo>
                    <a:pt x="144" y="236"/>
                  </a:lnTo>
                  <a:lnTo>
                    <a:pt x="144" y="232"/>
                  </a:lnTo>
                  <a:lnTo>
                    <a:pt x="162" y="232"/>
                  </a:lnTo>
                  <a:lnTo>
                    <a:pt x="162" y="236"/>
                  </a:lnTo>
                  <a:close/>
                  <a:moveTo>
                    <a:pt x="130" y="236"/>
                  </a:moveTo>
                  <a:lnTo>
                    <a:pt x="112" y="236"/>
                  </a:lnTo>
                  <a:lnTo>
                    <a:pt x="112" y="232"/>
                  </a:lnTo>
                  <a:lnTo>
                    <a:pt x="130" y="232"/>
                  </a:lnTo>
                  <a:lnTo>
                    <a:pt x="130" y="236"/>
                  </a:lnTo>
                  <a:close/>
                  <a:moveTo>
                    <a:pt x="98" y="236"/>
                  </a:moveTo>
                  <a:lnTo>
                    <a:pt x="80" y="236"/>
                  </a:lnTo>
                  <a:lnTo>
                    <a:pt x="80" y="232"/>
                  </a:lnTo>
                  <a:lnTo>
                    <a:pt x="98" y="232"/>
                  </a:lnTo>
                  <a:lnTo>
                    <a:pt x="98" y="236"/>
                  </a:lnTo>
                  <a:close/>
                  <a:moveTo>
                    <a:pt x="67" y="236"/>
                  </a:moveTo>
                  <a:lnTo>
                    <a:pt x="49" y="236"/>
                  </a:lnTo>
                  <a:lnTo>
                    <a:pt x="49" y="232"/>
                  </a:lnTo>
                  <a:lnTo>
                    <a:pt x="67" y="232"/>
                  </a:lnTo>
                  <a:lnTo>
                    <a:pt x="67" y="236"/>
                  </a:lnTo>
                  <a:close/>
                  <a:moveTo>
                    <a:pt x="35" y="236"/>
                  </a:moveTo>
                  <a:lnTo>
                    <a:pt x="19" y="236"/>
                  </a:lnTo>
                  <a:lnTo>
                    <a:pt x="16" y="236"/>
                  </a:lnTo>
                  <a:lnTo>
                    <a:pt x="17" y="231"/>
                  </a:lnTo>
                  <a:lnTo>
                    <a:pt x="20" y="232"/>
                  </a:lnTo>
                  <a:lnTo>
                    <a:pt x="19" y="232"/>
                  </a:lnTo>
                  <a:lnTo>
                    <a:pt x="35" y="232"/>
                  </a:lnTo>
                  <a:lnTo>
                    <a:pt x="35" y="236"/>
                  </a:lnTo>
                  <a:close/>
                  <a:moveTo>
                    <a:pt x="4" y="228"/>
                  </a:moveTo>
                  <a:lnTo>
                    <a:pt x="1" y="225"/>
                  </a:lnTo>
                  <a:lnTo>
                    <a:pt x="0" y="218"/>
                  </a:lnTo>
                  <a:lnTo>
                    <a:pt x="4" y="217"/>
                  </a:lnTo>
                  <a:lnTo>
                    <a:pt x="6" y="223"/>
                  </a:lnTo>
                  <a:lnTo>
                    <a:pt x="6" y="223"/>
                  </a:lnTo>
                  <a:lnTo>
                    <a:pt x="8" y="226"/>
                  </a:lnTo>
                  <a:lnTo>
                    <a:pt x="4" y="228"/>
                  </a:lnTo>
                  <a:close/>
                </a:path>
              </a:pathLst>
            </a:custGeom>
            <a:solidFill>
              <a:srgbClr val="44546A"/>
            </a:solidFill>
            <a:ln w="0" cap="flat">
              <a:solidFill>
                <a:srgbClr val="44546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0" name="Rectangle 21"/>
            <p:cNvSpPr>
              <a:spLocks noChangeArrowheads="1"/>
            </p:cNvSpPr>
            <p:nvPr/>
          </p:nvSpPr>
          <p:spPr bwMode="auto">
            <a:xfrm>
              <a:off x="760" y="2801"/>
              <a:ext cx="75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Marketing &amp; Sales</a:t>
              </a:r>
              <a:endParaRPr kumimoji="0" lang="nl-NL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Freeform 22"/>
            <p:cNvSpPr>
              <a:spLocks noEditPoints="1"/>
            </p:cNvSpPr>
            <p:nvPr/>
          </p:nvSpPr>
          <p:spPr bwMode="auto">
            <a:xfrm>
              <a:off x="627" y="3039"/>
              <a:ext cx="953" cy="236"/>
            </a:xfrm>
            <a:custGeom>
              <a:avLst/>
              <a:gdLst>
                <a:gd name="T0" fmla="*/ 0 w 953"/>
                <a:gd name="T1" fmla="*/ 167 h 236"/>
                <a:gd name="T2" fmla="*/ 4 w 953"/>
                <a:gd name="T3" fmla="*/ 153 h 236"/>
                <a:gd name="T4" fmla="*/ 0 w 953"/>
                <a:gd name="T5" fmla="*/ 90 h 236"/>
                <a:gd name="T6" fmla="*/ 4 w 953"/>
                <a:gd name="T7" fmla="*/ 40 h 236"/>
                <a:gd name="T8" fmla="*/ 8 w 953"/>
                <a:gd name="T9" fmla="*/ 10 h 236"/>
                <a:gd name="T10" fmla="*/ 18 w 953"/>
                <a:gd name="T11" fmla="*/ 1 h 236"/>
                <a:gd name="T12" fmla="*/ 18 w 953"/>
                <a:gd name="T13" fmla="*/ 1 h 236"/>
                <a:gd name="T14" fmla="*/ 100 w 953"/>
                <a:gd name="T15" fmla="*/ 0 h 236"/>
                <a:gd name="T16" fmla="*/ 113 w 953"/>
                <a:gd name="T17" fmla="*/ 5 h 236"/>
                <a:gd name="T18" fmla="*/ 177 w 953"/>
                <a:gd name="T19" fmla="*/ 0 h 236"/>
                <a:gd name="T20" fmla="*/ 227 w 953"/>
                <a:gd name="T21" fmla="*/ 5 h 236"/>
                <a:gd name="T22" fmla="*/ 240 w 953"/>
                <a:gd name="T23" fmla="*/ 0 h 236"/>
                <a:gd name="T24" fmla="*/ 322 w 953"/>
                <a:gd name="T25" fmla="*/ 0 h 236"/>
                <a:gd name="T26" fmla="*/ 336 w 953"/>
                <a:gd name="T27" fmla="*/ 5 h 236"/>
                <a:gd name="T28" fmla="*/ 399 w 953"/>
                <a:gd name="T29" fmla="*/ 0 h 236"/>
                <a:gd name="T30" fmla="*/ 449 w 953"/>
                <a:gd name="T31" fmla="*/ 5 h 236"/>
                <a:gd name="T32" fmla="*/ 463 w 953"/>
                <a:gd name="T33" fmla="*/ 0 h 236"/>
                <a:gd name="T34" fmla="*/ 544 w 953"/>
                <a:gd name="T35" fmla="*/ 0 h 236"/>
                <a:gd name="T36" fmla="*/ 558 w 953"/>
                <a:gd name="T37" fmla="*/ 5 h 236"/>
                <a:gd name="T38" fmla="*/ 622 w 953"/>
                <a:gd name="T39" fmla="*/ 0 h 236"/>
                <a:gd name="T40" fmla="*/ 672 w 953"/>
                <a:gd name="T41" fmla="*/ 5 h 236"/>
                <a:gd name="T42" fmla="*/ 685 w 953"/>
                <a:gd name="T43" fmla="*/ 0 h 236"/>
                <a:gd name="T44" fmla="*/ 767 w 953"/>
                <a:gd name="T45" fmla="*/ 0 h 236"/>
                <a:gd name="T46" fmla="*/ 780 w 953"/>
                <a:gd name="T47" fmla="*/ 5 h 236"/>
                <a:gd name="T48" fmla="*/ 844 w 953"/>
                <a:gd name="T49" fmla="*/ 0 h 236"/>
                <a:gd name="T50" fmla="*/ 894 w 953"/>
                <a:gd name="T51" fmla="*/ 5 h 236"/>
                <a:gd name="T52" fmla="*/ 908 w 953"/>
                <a:gd name="T53" fmla="*/ 0 h 236"/>
                <a:gd name="T54" fmla="*/ 947 w 953"/>
                <a:gd name="T55" fmla="*/ 14 h 236"/>
                <a:gd name="T56" fmla="*/ 940 w 953"/>
                <a:gd name="T57" fmla="*/ 2 h 236"/>
                <a:gd name="T58" fmla="*/ 953 w 953"/>
                <a:gd name="T59" fmla="*/ 80 h 236"/>
                <a:gd name="T60" fmla="*/ 948 w 953"/>
                <a:gd name="T61" fmla="*/ 94 h 236"/>
                <a:gd name="T62" fmla="*/ 953 w 953"/>
                <a:gd name="T63" fmla="*/ 158 h 236"/>
                <a:gd name="T64" fmla="*/ 948 w 953"/>
                <a:gd name="T65" fmla="*/ 208 h 236"/>
                <a:gd name="T66" fmla="*/ 938 w 953"/>
                <a:gd name="T67" fmla="*/ 236 h 236"/>
                <a:gd name="T68" fmla="*/ 947 w 953"/>
                <a:gd name="T69" fmla="*/ 223 h 236"/>
                <a:gd name="T70" fmla="*/ 924 w 953"/>
                <a:gd name="T71" fmla="*/ 236 h 236"/>
                <a:gd name="T72" fmla="*/ 843 w 953"/>
                <a:gd name="T73" fmla="*/ 236 h 236"/>
                <a:gd name="T74" fmla="*/ 829 w 953"/>
                <a:gd name="T75" fmla="*/ 232 h 236"/>
                <a:gd name="T76" fmla="*/ 766 w 953"/>
                <a:gd name="T77" fmla="*/ 236 h 236"/>
                <a:gd name="T78" fmla="*/ 716 w 953"/>
                <a:gd name="T79" fmla="*/ 232 h 236"/>
                <a:gd name="T80" fmla="*/ 702 w 953"/>
                <a:gd name="T81" fmla="*/ 236 h 236"/>
                <a:gd name="T82" fmla="*/ 620 w 953"/>
                <a:gd name="T83" fmla="*/ 236 h 236"/>
                <a:gd name="T84" fmla="*/ 607 w 953"/>
                <a:gd name="T85" fmla="*/ 232 h 236"/>
                <a:gd name="T86" fmla="*/ 543 w 953"/>
                <a:gd name="T87" fmla="*/ 236 h 236"/>
                <a:gd name="T88" fmla="*/ 493 w 953"/>
                <a:gd name="T89" fmla="*/ 232 h 236"/>
                <a:gd name="T90" fmla="*/ 480 w 953"/>
                <a:gd name="T91" fmla="*/ 236 h 236"/>
                <a:gd name="T92" fmla="*/ 398 w 953"/>
                <a:gd name="T93" fmla="*/ 236 h 236"/>
                <a:gd name="T94" fmla="*/ 384 w 953"/>
                <a:gd name="T95" fmla="*/ 232 h 236"/>
                <a:gd name="T96" fmla="*/ 321 w 953"/>
                <a:gd name="T97" fmla="*/ 236 h 236"/>
                <a:gd name="T98" fmla="*/ 271 w 953"/>
                <a:gd name="T99" fmla="*/ 232 h 236"/>
                <a:gd name="T100" fmla="*/ 257 w 953"/>
                <a:gd name="T101" fmla="*/ 236 h 236"/>
                <a:gd name="T102" fmla="*/ 176 w 953"/>
                <a:gd name="T103" fmla="*/ 236 h 236"/>
                <a:gd name="T104" fmla="*/ 162 w 953"/>
                <a:gd name="T105" fmla="*/ 232 h 236"/>
                <a:gd name="T106" fmla="*/ 98 w 953"/>
                <a:gd name="T107" fmla="*/ 236 h 236"/>
                <a:gd name="T108" fmla="*/ 49 w 953"/>
                <a:gd name="T109" fmla="*/ 232 h 236"/>
                <a:gd name="T110" fmla="*/ 20 w 953"/>
                <a:gd name="T111" fmla="*/ 232 h 236"/>
                <a:gd name="T112" fmla="*/ 4 w 953"/>
                <a:gd name="T113" fmla="*/ 21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3" h="236">
                  <a:moveTo>
                    <a:pt x="0" y="217"/>
                  </a:moveTo>
                  <a:lnTo>
                    <a:pt x="0" y="199"/>
                  </a:lnTo>
                  <a:lnTo>
                    <a:pt x="4" y="199"/>
                  </a:lnTo>
                  <a:lnTo>
                    <a:pt x="4" y="217"/>
                  </a:lnTo>
                  <a:lnTo>
                    <a:pt x="0" y="217"/>
                  </a:lnTo>
                  <a:close/>
                  <a:moveTo>
                    <a:pt x="0" y="185"/>
                  </a:moveTo>
                  <a:lnTo>
                    <a:pt x="0" y="167"/>
                  </a:lnTo>
                  <a:lnTo>
                    <a:pt x="4" y="167"/>
                  </a:lnTo>
                  <a:lnTo>
                    <a:pt x="4" y="185"/>
                  </a:lnTo>
                  <a:lnTo>
                    <a:pt x="0" y="185"/>
                  </a:lnTo>
                  <a:close/>
                  <a:moveTo>
                    <a:pt x="0" y="153"/>
                  </a:moveTo>
                  <a:lnTo>
                    <a:pt x="0" y="135"/>
                  </a:lnTo>
                  <a:lnTo>
                    <a:pt x="4" y="135"/>
                  </a:lnTo>
                  <a:lnTo>
                    <a:pt x="4" y="153"/>
                  </a:lnTo>
                  <a:lnTo>
                    <a:pt x="0" y="153"/>
                  </a:lnTo>
                  <a:close/>
                  <a:moveTo>
                    <a:pt x="0" y="122"/>
                  </a:moveTo>
                  <a:lnTo>
                    <a:pt x="0" y="103"/>
                  </a:lnTo>
                  <a:lnTo>
                    <a:pt x="4" y="103"/>
                  </a:lnTo>
                  <a:lnTo>
                    <a:pt x="4" y="122"/>
                  </a:lnTo>
                  <a:lnTo>
                    <a:pt x="0" y="122"/>
                  </a:lnTo>
                  <a:close/>
                  <a:moveTo>
                    <a:pt x="0" y="90"/>
                  </a:moveTo>
                  <a:lnTo>
                    <a:pt x="0" y="72"/>
                  </a:lnTo>
                  <a:lnTo>
                    <a:pt x="4" y="72"/>
                  </a:lnTo>
                  <a:lnTo>
                    <a:pt x="4" y="90"/>
                  </a:lnTo>
                  <a:lnTo>
                    <a:pt x="0" y="90"/>
                  </a:lnTo>
                  <a:close/>
                  <a:moveTo>
                    <a:pt x="0" y="58"/>
                  </a:moveTo>
                  <a:lnTo>
                    <a:pt x="0" y="40"/>
                  </a:lnTo>
                  <a:lnTo>
                    <a:pt x="4" y="40"/>
                  </a:lnTo>
                  <a:lnTo>
                    <a:pt x="4" y="58"/>
                  </a:lnTo>
                  <a:lnTo>
                    <a:pt x="0" y="58"/>
                  </a:lnTo>
                  <a:close/>
                  <a:moveTo>
                    <a:pt x="0" y="26"/>
                  </a:moveTo>
                  <a:lnTo>
                    <a:pt x="0" y="20"/>
                  </a:lnTo>
                  <a:lnTo>
                    <a:pt x="1" y="12"/>
                  </a:lnTo>
                  <a:lnTo>
                    <a:pt x="5" y="8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6"/>
                  </a:lnTo>
                  <a:lnTo>
                    <a:pt x="0" y="26"/>
                  </a:lnTo>
                  <a:close/>
                  <a:moveTo>
                    <a:pt x="18" y="1"/>
                  </a:moveTo>
                  <a:lnTo>
                    <a:pt x="19" y="0"/>
                  </a:lnTo>
                  <a:lnTo>
                    <a:pt x="36" y="0"/>
                  </a:lnTo>
                  <a:lnTo>
                    <a:pt x="36" y="5"/>
                  </a:lnTo>
                  <a:lnTo>
                    <a:pt x="19" y="5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8" y="1"/>
                  </a:lnTo>
                  <a:close/>
                  <a:moveTo>
                    <a:pt x="50" y="0"/>
                  </a:moveTo>
                  <a:lnTo>
                    <a:pt x="68" y="0"/>
                  </a:lnTo>
                  <a:lnTo>
                    <a:pt x="68" y="5"/>
                  </a:lnTo>
                  <a:lnTo>
                    <a:pt x="50" y="5"/>
                  </a:lnTo>
                  <a:lnTo>
                    <a:pt x="50" y="0"/>
                  </a:lnTo>
                  <a:close/>
                  <a:moveTo>
                    <a:pt x="82" y="0"/>
                  </a:moveTo>
                  <a:lnTo>
                    <a:pt x="100" y="0"/>
                  </a:lnTo>
                  <a:lnTo>
                    <a:pt x="100" y="5"/>
                  </a:lnTo>
                  <a:lnTo>
                    <a:pt x="82" y="5"/>
                  </a:lnTo>
                  <a:lnTo>
                    <a:pt x="82" y="0"/>
                  </a:lnTo>
                  <a:close/>
                  <a:moveTo>
                    <a:pt x="113" y="0"/>
                  </a:moveTo>
                  <a:lnTo>
                    <a:pt x="132" y="0"/>
                  </a:lnTo>
                  <a:lnTo>
                    <a:pt x="132" y="5"/>
                  </a:lnTo>
                  <a:lnTo>
                    <a:pt x="113" y="5"/>
                  </a:lnTo>
                  <a:lnTo>
                    <a:pt x="113" y="0"/>
                  </a:lnTo>
                  <a:close/>
                  <a:moveTo>
                    <a:pt x="145" y="0"/>
                  </a:moveTo>
                  <a:lnTo>
                    <a:pt x="163" y="0"/>
                  </a:lnTo>
                  <a:lnTo>
                    <a:pt x="163" y="5"/>
                  </a:lnTo>
                  <a:lnTo>
                    <a:pt x="145" y="5"/>
                  </a:lnTo>
                  <a:lnTo>
                    <a:pt x="145" y="0"/>
                  </a:lnTo>
                  <a:close/>
                  <a:moveTo>
                    <a:pt x="177" y="0"/>
                  </a:moveTo>
                  <a:lnTo>
                    <a:pt x="195" y="0"/>
                  </a:lnTo>
                  <a:lnTo>
                    <a:pt x="195" y="5"/>
                  </a:lnTo>
                  <a:lnTo>
                    <a:pt x="177" y="5"/>
                  </a:lnTo>
                  <a:lnTo>
                    <a:pt x="177" y="0"/>
                  </a:lnTo>
                  <a:close/>
                  <a:moveTo>
                    <a:pt x="209" y="0"/>
                  </a:moveTo>
                  <a:lnTo>
                    <a:pt x="227" y="0"/>
                  </a:lnTo>
                  <a:lnTo>
                    <a:pt x="227" y="5"/>
                  </a:lnTo>
                  <a:lnTo>
                    <a:pt x="209" y="5"/>
                  </a:lnTo>
                  <a:lnTo>
                    <a:pt x="209" y="0"/>
                  </a:lnTo>
                  <a:close/>
                  <a:moveTo>
                    <a:pt x="240" y="0"/>
                  </a:moveTo>
                  <a:lnTo>
                    <a:pt x="259" y="0"/>
                  </a:lnTo>
                  <a:lnTo>
                    <a:pt x="259" y="5"/>
                  </a:lnTo>
                  <a:lnTo>
                    <a:pt x="240" y="5"/>
                  </a:lnTo>
                  <a:lnTo>
                    <a:pt x="240" y="0"/>
                  </a:lnTo>
                  <a:close/>
                  <a:moveTo>
                    <a:pt x="272" y="0"/>
                  </a:moveTo>
                  <a:lnTo>
                    <a:pt x="290" y="0"/>
                  </a:lnTo>
                  <a:lnTo>
                    <a:pt x="290" y="5"/>
                  </a:lnTo>
                  <a:lnTo>
                    <a:pt x="272" y="5"/>
                  </a:lnTo>
                  <a:lnTo>
                    <a:pt x="272" y="0"/>
                  </a:lnTo>
                  <a:close/>
                  <a:moveTo>
                    <a:pt x="304" y="0"/>
                  </a:moveTo>
                  <a:lnTo>
                    <a:pt x="322" y="0"/>
                  </a:lnTo>
                  <a:lnTo>
                    <a:pt x="322" y="5"/>
                  </a:lnTo>
                  <a:lnTo>
                    <a:pt x="304" y="5"/>
                  </a:lnTo>
                  <a:lnTo>
                    <a:pt x="304" y="0"/>
                  </a:lnTo>
                  <a:close/>
                  <a:moveTo>
                    <a:pt x="336" y="0"/>
                  </a:moveTo>
                  <a:lnTo>
                    <a:pt x="354" y="0"/>
                  </a:lnTo>
                  <a:lnTo>
                    <a:pt x="354" y="5"/>
                  </a:lnTo>
                  <a:lnTo>
                    <a:pt x="336" y="5"/>
                  </a:lnTo>
                  <a:lnTo>
                    <a:pt x="336" y="0"/>
                  </a:lnTo>
                  <a:close/>
                  <a:moveTo>
                    <a:pt x="367" y="0"/>
                  </a:moveTo>
                  <a:lnTo>
                    <a:pt x="386" y="0"/>
                  </a:lnTo>
                  <a:lnTo>
                    <a:pt x="386" y="5"/>
                  </a:lnTo>
                  <a:lnTo>
                    <a:pt x="367" y="5"/>
                  </a:lnTo>
                  <a:lnTo>
                    <a:pt x="367" y="0"/>
                  </a:lnTo>
                  <a:close/>
                  <a:moveTo>
                    <a:pt x="399" y="0"/>
                  </a:moveTo>
                  <a:lnTo>
                    <a:pt x="417" y="0"/>
                  </a:lnTo>
                  <a:lnTo>
                    <a:pt x="417" y="5"/>
                  </a:lnTo>
                  <a:lnTo>
                    <a:pt x="399" y="5"/>
                  </a:lnTo>
                  <a:lnTo>
                    <a:pt x="399" y="0"/>
                  </a:lnTo>
                  <a:close/>
                  <a:moveTo>
                    <a:pt x="431" y="0"/>
                  </a:moveTo>
                  <a:lnTo>
                    <a:pt x="449" y="0"/>
                  </a:lnTo>
                  <a:lnTo>
                    <a:pt x="449" y="5"/>
                  </a:lnTo>
                  <a:lnTo>
                    <a:pt x="431" y="5"/>
                  </a:lnTo>
                  <a:lnTo>
                    <a:pt x="431" y="0"/>
                  </a:lnTo>
                  <a:close/>
                  <a:moveTo>
                    <a:pt x="463" y="0"/>
                  </a:moveTo>
                  <a:lnTo>
                    <a:pt x="481" y="0"/>
                  </a:lnTo>
                  <a:lnTo>
                    <a:pt x="481" y="5"/>
                  </a:lnTo>
                  <a:lnTo>
                    <a:pt x="463" y="5"/>
                  </a:lnTo>
                  <a:lnTo>
                    <a:pt x="463" y="0"/>
                  </a:lnTo>
                  <a:close/>
                  <a:moveTo>
                    <a:pt x="495" y="0"/>
                  </a:moveTo>
                  <a:lnTo>
                    <a:pt x="513" y="0"/>
                  </a:lnTo>
                  <a:lnTo>
                    <a:pt x="513" y="5"/>
                  </a:lnTo>
                  <a:lnTo>
                    <a:pt x="495" y="5"/>
                  </a:lnTo>
                  <a:lnTo>
                    <a:pt x="495" y="0"/>
                  </a:lnTo>
                  <a:close/>
                  <a:moveTo>
                    <a:pt x="526" y="0"/>
                  </a:moveTo>
                  <a:lnTo>
                    <a:pt x="544" y="0"/>
                  </a:lnTo>
                  <a:lnTo>
                    <a:pt x="544" y="5"/>
                  </a:lnTo>
                  <a:lnTo>
                    <a:pt x="526" y="5"/>
                  </a:lnTo>
                  <a:lnTo>
                    <a:pt x="526" y="0"/>
                  </a:lnTo>
                  <a:close/>
                  <a:moveTo>
                    <a:pt x="558" y="0"/>
                  </a:moveTo>
                  <a:lnTo>
                    <a:pt x="576" y="0"/>
                  </a:lnTo>
                  <a:lnTo>
                    <a:pt x="576" y="5"/>
                  </a:lnTo>
                  <a:lnTo>
                    <a:pt x="558" y="5"/>
                  </a:lnTo>
                  <a:lnTo>
                    <a:pt x="558" y="0"/>
                  </a:lnTo>
                  <a:close/>
                  <a:moveTo>
                    <a:pt x="590" y="0"/>
                  </a:moveTo>
                  <a:lnTo>
                    <a:pt x="608" y="0"/>
                  </a:lnTo>
                  <a:lnTo>
                    <a:pt x="608" y="5"/>
                  </a:lnTo>
                  <a:lnTo>
                    <a:pt x="590" y="5"/>
                  </a:lnTo>
                  <a:lnTo>
                    <a:pt x="590" y="0"/>
                  </a:lnTo>
                  <a:close/>
                  <a:moveTo>
                    <a:pt x="622" y="0"/>
                  </a:moveTo>
                  <a:lnTo>
                    <a:pt x="640" y="0"/>
                  </a:lnTo>
                  <a:lnTo>
                    <a:pt x="640" y="5"/>
                  </a:lnTo>
                  <a:lnTo>
                    <a:pt x="622" y="5"/>
                  </a:lnTo>
                  <a:lnTo>
                    <a:pt x="622" y="0"/>
                  </a:lnTo>
                  <a:close/>
                  <a:moveTo>
                    <a:pt x="653" y="0"/>
                  </a:moveTo>
                  <a:lnTo>
                    <a:pt x="672" y="0"/>
                  </a:lnTo>
                  <a:lnTo>
                    <a:pt x="672" y="5"/>
                  </a:lnTo>
                  <a:lnTo>
                    <a:pt x="653" y="5"/>
                  </a:lnTo>
                  <a:lnTo>
                    <a:pt x="653" y="0"/>
                  </a:lnTo>
                  <a:close/>
                  <a:moveTo>
                    <a:pt x="685" y="0"/>
                  </a:moveTo>
                  <a:lnTo>
                    <a:pt x="703" y="0"/>
                  </a:lnTo>
                  <a:lnTo>
                    <a:pt x="703" y="5"/>
                  </a:lnTo>
                  <a:lnTo>
                    <a:pt x="685" y="5"/>
                  </a:lnTo>
                  <a:lnTo>
                    <a:pt x="685" y="0"/>
                  </a:lnTo>
                  <a:close/>
                  <a:moveTo>
                    <a:pt x="717" y="0"/>
                  </a:moveTo>
                  <a:lnTo>
                    <a:pt x="735" y="0"/>
                  </a:lnTo>
                  <a:lnTo>
                    <a:pt x="735" y="5"/>
                  </a:lnTo>
                  <a:lnTo>
                    <a:pt x="717" y="5"/>
                  </a:lnTo>
                  <a:lnTo>
                    <a:pt x="717" y="0"/>
                  </a:lnTo>
                  <a:close/>
                  <a:moveTo>
                    <a:pt x="749" y="0"/>
                  </a:moveTo>
                  <a:lnTo>
                    <a:pt x="767" y="0"/>
                  </a:lnTo>
                  <a:lnTo>
                    <a:pt x="767" y="5"/>
                  </a:lnTo>
                  <a:lnTo>
                    <a:pt x="749" y="5"/>
                  </a:lnTo>
                  <a:lnTo>
                    <a:pt x="749" y="0"/>
                  </a:lnTo>
                  <a:close/>
                  <a:moveTo>
                    <a:pt x="780" y="0"/>
                  </a:moveTo>
                  <a:lnTo>
                    <a:pt x="799" y="0"/>
                  </a:lnTo>
                  <a:lnTo>
                    <a:pt x="799" y="5"/>
                  </a:lnTo>
                  <a:lnTo>
                    <a:pt x="780" y="5"/>
                  </a:lnTo>
                  <a:lnTo>
                    <a:pt x="780" y="0"/>
                  </a:lnTo>
                  <a:close/>
                  <a:moveTo>
                    <a:pt x="812" y="0"/>
                  </a:moveTo>
                  <a:lnTo>
                    <a:pt x="830" y="0"/>
                  </a:lnTo>
                  <a:lnTo>
                    <a:pt x="830" y="5"/>
                  </a:lnTo>
                  <a:lnTo>
                    <a:pt x="812" y="5"/>
                  </a:lnTo>
                  <a:lnTo>
                    <a:pt x="812" y="0"/>
                  </a:lnTo>
                  <a:close/>
                  <a:moveTo>
                    <a:pt x="844" y="0"/>
                  </a:moveTo>
                  <a:lnTo>
                    <a:pt x="862" y="0"/>
                  </a:lnTo>
                  <a:lnTo>
                    <a:pt x="862" y="5"/>
                  </a:lnTo>
                  <a:lnTo>
                    <a:pt x="844" y="5"/>
                  </a:lnTo>
                  <a:lnTo>
                    <a:pt x="844" y="0"/>
                  </a:lnTo>
                  <a:close/>
                  <a:moveTo>
                    <a:pt x="876" y="0"/>
                  </a:moveTo>
                  <a:lnTo>
                    <a:pt x="894" y="0"/>
                  </a:lnTo>
                  <a:lnTo>
                    <a:pt x="894" y="5"/>
                  </a:lnTo>
                  <a:lnTo>
                    <a:pt x="876" y="5"/>
                  </a:lnTo>
                  <a:lnTo>
                    <a:pt x="876" y="0"/>
                  </a:lnTo>
                  <a:close/>
                  <a:moveTo>
                    <a:pt x="908" y="0"/>
                  </a:moveTo>
                  <a:lnTo>
                    <a:pt x="926" y="0"/>
                  </a:lnTo>
                  <a:lnTo>
                    <a:pt x="926" y="5"/>
                  </a:lnTo>
                  <a:lnTo>
                    <a:pt x="908" y="5"/>
                  </a:lnTo>
                  <a:lnTo>
                    <a:pt x="908" y="0"/>
                  </a:lnTo>
                  <a:close/>
                  <a:moveTo>
                    <a:pt x="940" y="2"/>
                  </a:moveTo>
                  <a:lnTo>
                    <a:pt x="941" y="2"/>
                  </a:lnTo>
                  <a:lnTo>
                    <a:pt x="947" y="6"/>
                  </a:lnTo>
                  <a:lnTo>
                    <a:pt x="952" y="12"/>
                  </a:lnTo>
                  <a:lnTo>
                    <a:pt x="952" y="16"/>
                  </a:lnTo>
                  <a:lnTo>
                    <a:pt x="948" y="17"/>
                  </a:lnTo>
                  <a:lnTo>
                    <a:pt x="947" y="14"/>
                  </a:lnTo>
                  <a:lnTo>
                    <a:pt x="948" y="14"/>
                  </a:lnTo>
                  <a:lnTo>
                    <a:pt x="944" y="9"/>
                  </a:lnTo>
                  <a:lnTo>
                    <a:pt x="945" y="10"/>
                  </a:lnTo>
                  <a:lnTo>
                    <a:pt x="939" y="6"/>
                  </a:lnTo>
                  <a:lnTo>
                    <a:pt x="940" y="6"/>
                  </a:lnTo>
                  <a:lnTo>
                    <a:pt x="939" y="6"/>
                  </a:lnTo>
                  <a:lnTo>
                    <a:pt x="940" y="2"/>
                  </a:lnTo>
                  <a:close/>
                  <a:moveTo>
                    <a:pt x="953" y="30"/>
                  </a:moveTo>
                  <a:lnTo>
                    <a:pt x="953" y="49"/>
                  </a:lnTo>
                  <a:lnTo>
                    <a:pt x="948" y="49"/>
                  </a:lnTo>
                  <a:lnTo>
                    <a:pt x="948" y="30"/>
                  </a:lnTo>
                  <a:lnTo>
                    <a:pt x="953" y="30"/>
                  </a:lnTo>
                  <a:close/>
                  <a:moveTo>
                    <a:pt x="953" y="62"/>
                  </a:moveTo>
                  <a:lnTo>
                    <a:pt x="953" y="80"/>
                  </a:lnTo>
                  <a:lnTo>
                    <a:pt x="948" y="80"/>
                  </a:lnTo>
                  <a:lnTo>
                    <a:pt x="948" y="62"/>
                  </a:lnTo>
                  <a:lnTo>
                    <a:pt x="953" y="62"/>
                  </a:lnTo>
                  <a:close/>
                  <a:moveTo>
                    <a:pt x="953" y="94"/>
                  </a:moveTo>
                  <a:lnTo>
                    <a:pt x="953" y="112"/>
                  </a:lnTo>
                  <a:lnTo>
                    <a:pt x="948" y="112"/>
                  </a:lnTo>
                  <a:lnTo>
                    <a:pt x="948" y="94"/>
                  </a:lnTo>
                  <a:lnTo>
                    <a:pt x="953" y="94"/>
                  </a:lnTo>
                  <a:close/>
                  <a:moveTo>
                    <a:pt x="953" y="126"/>
                  </a:moveTo>
                  <a:lnTo>
                    <a:pt x="953" y="144"/>
                  </a:lnTo>
                  <a:lnTo>
                    <a:pt x="948" y="144"/>
                  </a:lnTo>
                  <a:lnTo>
                    <a:pt x="948" y="126"/>
                  </a:lnTo>
                  <a:lnTo>
                    <a:pt x="953" y="126"/>
                  </a:lnTo>
                  <a:close/>
                  <a:moveTo>
                    <a:pt x="953" y="158"/>
                  </a:moveTo>
                  <a:lnTo>
                    <a:pt x="953" y="176"/>
                  </a:lnTo>
                  <a:lnTo>
                    <a:pt x="948" y="176"/>
                  </a:lnTo>
                  <a:lnTo>
                    <a:pt x="948" y="158"/>
                  </a:lnTo>
                  <a:lnTo>
                    <a:pt x="953" y="158"/>
                  </a:lnTo>
                  <a:close/>
                  <a:moveTo>
                    <a:pt x="953" y="189"/>
                  </a:moveTo>
                  <a:lnTo>
                    <a:pt x="953" y="208"/>
                  </a:lnTo>
                  <a:lnTo>
                    <a:pt x="948" y="208"/>
                  </a:lnTo>
                  <a:lnTo>
                    <a:pt x="948" y="189"/>
                  </a:lnTo>
                  <a:lnTo>
                    <a:pt x="953" y="189"/>
                  </a:lnTo>
                  <a:close/>
                  <a:moveTo>
                    <a:pt x="952" y="221"/>
                  </a:moveTo>
                  <a:lnTo>
                    <a:pt x="952" y="225"/>
                  </a:lnTo>
                  <a:lnTo>
                    <a:pt x="947" y="231"/>
                  </a:lnTo>
                  <a:lnTo>
                    <a:pt x="941" y="235"/>
                  </a:lnTo>
                  <a:lnTo>
                    <a:pt x="938" y="236"/>
                  </a:lnTo>
                  <a:lnTo>
                    <a:pt x="938" y="231"/>
                  </a:lnTo>
                  <a:lnTo>
                    <a:pt x="940" y="231"/>
                  </a:lnTo>
                  <a:lnTo>
                    <a:pt x="939" y="231"/>
                  </a:lnTo>
                  <a:lnTo>
                    <a:pt x="945" y="227"/>
                  </a:lnTo>
                  <a:lnTo>
                    <a:pt x="944" y="228"/>
                  </a:lnTo>
                  <a:lnTo>
                    <a:pt x="948" y="222"/>
                  </a:lnTo>
                  <a:lnTo>
                    <a:pt x="947" y="223"/>
                  </a:lnTo>
                  <a:lnTo>
                    <a:pt x="948" y="221"/>
                  </a:lnTo>
                  <a:lnTo>
                    <a:pt x="952" y="221"/>
                  </a:lnTo>
                  <a:close/>
                  <a:moveTo>
                    <a:pt x="924" y="236"/>
                  </a:moveTo>
                  <a:lnTo>
                    <a:pt x="906" y="236"/>
                  </a:lnTo>
                  <a:lnTo>
                    <a:pt x="906" y="232"/>
                  </a:lnTo>
                  <a:lnTo>
                    <a:pt x="924" y="232"/>
                  </a:lnTo>
                  <a:lnTo>
                    <a:pt x="924" y="236"/>
                  </a:lnTo>
                  <a:close/>
                  <a:moveTo>
                    <a:pt x="893" y="236"/>
                  </a:moveTo>
                  <a:lnTo>
                    <a:pt x="874" y="236"/>
                  </a:lnTo>
                  <a:lnTo>
                    <a:pt x="874" y="232"/>
                  </a:lnTo>
                  <a:lnTo>
                    <a:pt x="893" y="232"/>
                  </a:lnTo>
                  <a:lnTo>
                    <a:pt x="893" y="236"/>
                  </a:lnTo>
                  <a:close/>
                  <a:moveTo>
                    <a:pt x="861" y="236"/>
                  </a:moveTo>
                  <a:lnTo>
                    <a:pt x="843" y="236"/>
                  </a:lnTo>
                  <a:lnTo>
                    <a:pt x="843" y="232"/>
                  </a:lnTo>
                  <a:lnTo>
                    <a:pt x="861" y="232"/>
                  </a:lnTo>
                  <a:lnTo>
                    <a:pt x="861" y="236"/>
                  </a:lnTo>
                  <a:close/>
                  <a:moveTo>
                    <a:pt x="829" y="236"/>
                  </a:moveTo>
                  <a:lnTo>
                    <a:pt x="811" y="236"/>
                  </a:lnTo>
                  <a:lnTo>
                    <a:pt x="811" y="232"/>
                  </a:lnTo>
                  <a:lnTo>
                    <a:pt x="829" y="232"/>
                  </a:lnTo>
                  <a:lnTo>
                    <a:pt x="829" y="236"/>
                  </a:lnTo>
                  <a:close/>
                  <a:moveTo>
                    <a:pt x="797" y="236"/>
                  </a:moveTo>
                  <a:lnTo>
                    <a:pt x="779" y="236"/>
                  </a:lnTo>
                  <a:lnTo>
                    <a:pt x="779" y="232"/>
                  </a:lnTo>
                  <a:lnTo>
                    <a:pt x="797" y="232"/>
                  </a:lnTo>
                  <a:lnTo>
                    <a:pt x="797" y="236"/>
                  </a:lnTo>
                  <a:close/>
                  <a:moveTo>
                    <a:pt x="766" y="236"/>
                  </a:moveTo>
                  <a:lnTo>
                    <a:pt x="747" y="236"/>
                  </a:lnTo>
                  <a:lnTo>
                    <a:pt x="747" y="232"/>
                  </a:lnTo>
                  <a:lnTo>
                    <a:pt x="766" y="232"/>
                  </a:lnTo>
                  <a:lnTo>
                    <a:pt x="766" y="236"/>
                  </a:lnTo>
                  <a:close/>
                  <a:moveTo>
                    <a:pt x="734" y="236"/>
                  </a:moveTo>
                  <a:lnTo>
                    <a:pt x="716" y="236"/>
                  </a:lnTo>
                  <a:lnTo>
                    <a:pt x="716" y="232"/>
                  </a:lnTo>
                  <a:lnTo>
                    <a:pt x="734" y="232"/>
                  </a:lnTo>
                  <a:lnTo>
                    <a:pt x="734" y="236"/>
                  </a:lnTo>
                  <a:close/>
                  <a:moveTo>
                    <a:pt x="702" y="236"/>
                  </a:moveTo>
                  <a:lnTo>
                    <a:pt x="684" y="236"/>
                  </a:lnTo>
                  <a:lnTo>
                    <a:pt x="684" y="232"/>
                  </a:lnTo>
                  <a:lnTo>
                    <a:pt x="702" y="232"/>
                  </a:lnTo>
                  <a:lnTo>
                    <a:pt x="702" y="236"/>
                  </a:lnTo>
                  <a:close/>
                  <a:moveTo>
                    <a:pt x="670" y="236"/>
                  </a:moveTo>
                  <a:lnTo>
                    <a:pt x="652" y="236"/>
                  </a:lnTo>
                  <a:lnTo>
                    <a:pt x="652" y="232"/>
                  </a:lnTo>
                  <a:lnTo>
                    <a:pt x="670" y="232"/>
                  </a:lnTo>
                  <a:lnTo>
                    <a:pt x="670" y="236"/>
                  </a:lnTo>
                  <a:close/>
                  <a:moveTo>
                    <a:pt x="639" y="236"/>
                  </a:moveTo>
                  <a:lnTo>
                    <a:pt x="620" y="236"/>
                  </a:lnTo>
                  <a:lnTo>
                    <a:pt x="620" y="232"/>
                  </a:lnTo>
                  <a:lnTo>
                    <a:pt x="639" y="232"/>
                  </a:lnTo>
                  <a:lnTo>
                    <a:pt x="639" y="236"/>
                  </a:lnTo>
                  <a:close/>
                  <a:moveTo>
                    <a:pt x="607" y="236"/>
                  </a:moveTo>
                  <a:lnTo>
                    <a:pt x="589" y="236"/>
                  </a:lnTo>
                  <a:lnTo>
                    <a:pt x="589" y="232"/>
                  </a:lnTo>
                  <a:lnTo>
                    <a:pt x="607" y="232"/>
                  </a:lnTo>
                  <a:lnTo>
                    <a:pt x="607" y="236"/>
                  </a:lnTo>
                  <a:close/>
                  <a:moveTo>
                    <a:pt x="575" y="236"/>
                  </a:moveTo>
                  <a:lnTo>
                    <a:pt x="557" y="236"/>
                  </a:lnTo>
                  <a:lnTo>
                    <a:pt x="557" y="232"/>
                  </a:lnTo>
                  <a:lnTo>
                    <a:pt x="575" y="232"/>
                  </a:lnTo>
                  <a:lnTo>
                    <a:pt x="575" y="236"/>
                  </a:lnTo>
                  <a:close/>
                  <a:moveTo>
                    <a:pt x="543" y="236"/>
                  </a:moveTo>
                  <a:lnTo>
                    <a:pt x="525" y="236"/>
                  </a:lnTo>
                  <a:lnTo>
                    <a:pt x="525" y="232"/>
                  </a:lnTo>
                  <a:lnTo>
                    <a:pt x="543" y="232"/>
                  </a:lnTo>
                  <a:lnTo>
                    <a:pt x="543" y="236"/>
                  </a:lnTo>
                  <a:close/>
                  <a:moveTo>
                    <a:pt x="511" y="236"/>
                  </a:moveTo>
                  <a:lnTo>
                    <a:pt x="493" y="236"/>
                  </a:lnTo>
                  <a:lnTo>
                    <a:pt x="493" y="232"/>
                  </a:lnTo>
                  <a:lnTo>
                    <a:pt x="511" y="232"/>
                  </a:lnTo>
                  <a:lnTo>
                    <a:pt x="511" y="236"/>
                  </a:lnTo>
                  <a:close/>
                  <a:moveTo>
                    <a:pt x="480" y="236"/>
                  </a:moveTo>
                  <a:lnTo>
                    <a:pt x="462" y="236"/>
                  </a:lnTo>
                  <a:lnTo>
                    <a:pt x="462" y="232"/>
                  </a:lnTo>
                  <a:lnTo>
                    <a:pt x="480" y="232"/>
                  </a:lnTo>
                  <a:lnTo>
                    <a:pt x="480" y="236"/>
                  </a:lnTo>
                  <a:close/>
                  <a:moveTo>
                    <a:pt x="448" y="236"/>
                  </a:moveTo>
                  <a:lnTo>
                    <a:pt x="430" y="236"/>
                  </a:lnTo>
                  <a:lnTo>
                    <a:pt x="430" y="232"/>
                  </a:lnTo>
                  <a:lnTo>
                    <a:pt x="448" y="232"/>
                  </a:lnTo>
                  <a:lnTo>
                    <a:pt x="448" y="236"/>
                  </a:lnTo>
                  <a:close/>
                  <a:moveTo>
                    <a:pt x="416" y="236"/>
                  </a:moveTo>
                  <a:lnTo>
                    <a:pt x="398" y="236"/>
                  </a:lnTo>
                  <a:lnTo>
                    <a:pt x="398" y="232"/>
                  </a:lnTo>
                  <a:lnTo>
                    <a:pt x="416" y="232"/>
                  </a:lnTo>
                  <a:lnTo>
                    <a:pt x="416" y="236"/>
                  </a:lnTo>
                  <a:close/>
                  <a:moveTo>
                    <a:pt x="384" y="236"/>
                  </a:moveTo>
                  <a:lnTo>
                    <a:pt x="366" y="236"/>
                  </a:lnTo>
                  <a:lnTo>
                    <a:pt x="366" y="232"/>
                  </a:lnTo>
                  <a:lnTo>
                    <a:pt x="384" y="232"/>
                  </a:lnTo>
                  <a:lnTo>
                    <a:pt x="384" y="236"/>
                  </a:lnTo>
                  <a:close/>
                  <a:moveTo>
                    <a:pt x="353" y="236"/>
                  </a:moveTo>
                  <a:lnTo>
                    <a:pt x="334" y="236"/>
                  </a:lnTo>
                  <a:lnTo>
                    <a:pt x="334" y="232"/>
                  </a:lnTo>
                  <a:lnTo>
                    <a:pt x="353" y="232"/>
                  </a:lnTo>
                  <a:lnTo>
                    <a:pt x="353" y="236"/>
                  </a:lnTo>
                  <a:close/>
                  <a:moveTo>
                    <a:pt x="321" y="236"/>
                  </a:moveTo>
                  <a:lnTo>
                    <a:pt x="303" y="236"/>
                  </a:lnTo>
                  <a:lnTo>
                    <a:pt x="303" y="232"/>
                  </a:lnTo>
                  <a:lnTo>
                    <a:pt x="321" y="232"/>
                  </a:lnTo>
                  <a:lnTo>
                    <a:pt x="321" y="236"/>
                  </a:lnTo>
                  <a:close/>
                  <a:moveTo>
                    <a:pt x="289" y="236"/>
                  </a:moveTo>
                  <a:lnTo>
                    <a:pt x="271" y="236"/>
                  </a:lnTo>
                  <a:lnTo>
                    <a:pt x="271" y="232"/>
                  </a:lnTo>
                  <a:lnTo>
                    <a:pt x="289" y="232"/>
                  </a:lnTo>
                  <a:lnTo>
                    <a:pt x="289" y="236"/>
                  </a:lnTo>
                  <a:close/>
                  <a:moveTo>
                    <a:pt x="257" y="236"/>
                  </a:moveTo>
                  <a:lnTo>
                    <a:pt x="239" y="236"/>
                  </a:lnTo>
                  <a:lnTo>
                    <a:pt x="239" y="232"/>
                  </a:lnTo>
                  <a:lnTo>
                    <a:pt x="257" y="232"/>
                  </a:lnTo>
                  <a:lnTo>
                    <a:pt x="257" y="236"/>
                  </a:lnTo>
                  <a:close/>
                  <a:moveTo>
                    <a:pt x="226" y="236"/>
                  </a:moveTo>
                  <a:lnTo>
                    <a:pt x="207" y="236"/>
                  </a:lnTo>
                  <a:lnTo>
                    <a:pt x="207" y="232"/>
                  </a:lnTo>
                  <a:lnTo>
                    <a:pt x="226" y="232"/>
                  </a:lnTo>
                  <a:lnTo>
                    <a:pt x="226" y="236"/>
                  </a:lnTo>
                  <a:close/>
                  <a:moveTo>
                    <a:pt x="194" y="236"/>
                  </a:moveTo>
                  <a:lnTo>
                    <a:pt x="176" y="236"/>
                  </a:lnTo>
                  <a:lnTo>
                    <a:pt x="176" y="232"/>
                  </a:lnTo>
                  <a:lnTo>
                    <a:pt x="194" y="232"/>
                  </a:lnTo>
                  <a:lnTo>
                    <a:pt x="194" y="236"/>
                  </a:lnTo>
                  <a:close/>
                  <a:moveTo>
                    <a:pt x="162" y="236"/>
                  </a:moveTo>
                  <a:lnTo>
                    <a:pt x="144" y="236"/>
                  </a:lnTo>
                  <a:lnTo>
                    <a:pt x="144" y="232"/>
                  </a:lnTo>
                  <a:lnTo>
                    <a:pt x="162" y="232"/>
                  </a:lnTo>
                  <a:lnTo>
                    <a:pt x="162" y="236"/>
                  </a:lnTo>
                  <a:close/>
                  <a:moveTo>
                    <a:pt x="130" y="236"/>
                  </a:moveTo>
                  <a:lnTo>
                    <a:pt x="112" y="236"/>
                  </a:lnTo>
                  <a:lnTo>
                    <a:pt x="112" y="232"/>
                  </a:lnTo>
                  <a:lnTo>
                    <a:pt x="130" y="232"/>
                  </a:lnTo>
                  <a:lnTo>
                    <a:pt x="130" y="236"/>
                  </a:lnTo>
                  <a:close/>
                  <a:moveTo>
                    <a:pt x="98" y="236"/>
                  </a:moveTo>
                  <a:lnTo>
                    <a:pt x="80" y="236"/>
                  </a:lnTo>
                  <a:lnTo>
                    <a:pt x="80" y="232"/>
                  </a:lnTo>
                  <a:lnTo>
                    <a:pt x="98" y="232"/>
                  </a:lnTo>
                  <a:lnTo>
                    <a:pt x="98" y="236"/>
                  </a:lnTo>
                  <a:close/>
                  <a:moveTo>
                    <a:pt x="67" y="236"/>
                  </a:moveTo>
                  <a:lnTo>
                    <a:pt x="49" y="236"/>
                  </a:lnTo>
                  <a:lnTo>
                    <a:pt x="49" y="232"/>
                  </a:lnTo>
                  <a:lnTo>
                    <a:pt x="67" y="232"/>
                  </a:lnTo>
                  <a:lnTo>
                    <a:pt x="67" y="236"/>
                  </a:lnTo>
                  <a:close/>
                  <a:moveTo>
                    <a:pt x="35" y="236"/>
                  </a:moveTo>
                  <a:lnTo>
                    <a:pt x="19" y="236"/>
                  </a:lnTo>
                  <a:lnTo>
                    <a:pt x="16" y="236"/>
                  </a:lnTo>
                  <a:lnTo>
                    <a:pt x="17" y="231"/>
                  </a:lnTo>
                  <a:lnTo>
                    <a:pt x="20" y="232"/>
                  </a:lnTo>
                  <a:lnTo>
                    <a:pt x="19" y="232"/>
                  </a:lnTo>
                  <a:lnTo>
                    <a:pt x="35" y="232"/>
                  </a:lnTo>
                  <a:lnTo>
                    <a:pt x="35" y="236"/>
                  </a:lnTo>
                  <a:close/>
                  <a:moveTo>
                    <a:pt x="4" y="228"/>
                  </a:moveTo>
                  <a:lnTo>
                    <a:pt x="1" y="225"/>
                  </a:lnTo>
                  <a:lnTo>
                    <a:pt x="0" y="218"/>
                  </a:lnTo>
                  <a:lnTo>
                    <a:pt x="4" y="217"/>
                  </a:lnTo>
                  <a:lnTo>
                    <a:pt x="6" y="223"/>
                  </a:lnTo>
                  <a:lnTo>
                    <a:pt x="6" y="222"/>
                  </a:lnTo>
                  <a:lnTo>
                    <a:pt x="8" y="226"/>
                  </a:lnTo>
                  <a:lnTo>
                    <a:pt x="4" y="228"/>
                  </a:lnTo>
                  <a:close/>
                </a:path>
              </a:pathLst>
            </a:custGeom>
            <a:solidFill>
              <a:srgbClr val="44546A"/>
            </a:solidFill>
            <a:ln w="0" cap="flat">
              <a:solidFill>
                <a:srgbClr val="44546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2" name="Rectangle 23"/>
            <p:cNvSpPr>
              <a:spLocks noChangeArrowheads="1"/>
            </p:cNvSpPr>
            <p:nvPr/>
          </p:nvSpPr>
          <p:spPr bwMode="auto">
            <a:xfrm>
              <a:off x="701" y="3103"/>
              <a:ext cx="87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Service &amp; Contracten</a:t>
              </a:r>
              <a:endParaRPr kumimoji="0" lang="nl-NL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3" name="Picture 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3" y="2200"/>
              <a:ext cx="415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" name="Picture 2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0" y="2289"/>
              <a:ext cx="22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Picture 2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" y="2364"/>
              <a:ext cx="60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" name="Picture 2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6" y="2266"/>
              <a:ext cx="14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" name="Picture 2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6" y="2266"/>
              <a:ext cx="14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" name="Picture 2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1" y="2225"/>
              <a:ext cx="70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" name="Picture 3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1" y="2225"/>
              <a:ext cx="70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" name="Rectangle 31"/>
            <p:cNvSpPr>
              <a:spLocks noChangeArrowheads="1"/>
            </p:cNvSpPr>
            <p:nvPr/>
          </p:nvSpPr>
          <p:spPr bwMode="auto">
            <a:xfrm>
              <a:off x="3248" y="2365"/>
              <a:ext cx="458" cy="2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1" name="Freeform 32"/>
            <p:cNvSpPr>
              <a:spLocks noEditPoints="1"/>
            </p:cNvSpPr>
            <p:nvPr/>
          </p:nvSpPr>
          <p:spPr bwMode="auto">
            <a:xfrm>
              <a:off x="1094" y="2301"/>
              <a:ext cx="1157" cy="437"/>
            </a:xfrm>
            <a:custGeom>
              <a:avLst/>
              <a:gdLst>
                <a:gd name="T0" fmla="*/ 0 w 1157"/>
                <a:gd name="T1" fmla="*/ 437 h 437"/>
                <a:gd name="T2" fmla="*/ 0 w 1157"/>
                <a:gd name="T3" fmla="*/ 19 h 437"/>
                <a:gd name="T4" fmla="*/ 1112 w 1157"/>
                <a:gd name="T5" fmla="*/ 19 h 437"/>
                <a:gd name="T6" fmla="*/ 1112 w 1157"/>
                <a:gd name="T7" fmla="*/ 37 h 437"/>
                <a:gd name="T8" fmla="*/ 9 w 1157"/>
                <a:gd name="T9" fmla="*/ 37 h 437"/>
                <a:gd name="T10" fmla="*/ 18 w 1157"/>
                <a:gd name="T11" fmla="*/ 28 h 437"/>
                <a:gd name="T12" fmla="*/ 18 w 1157"/>
                <a:gd name="T13" fmla="*/ 437 h 437"/>
                <a:gd name="T14" fmla="*/ 0 w 1157"/>
                <a:gd name="T15" fmla="*/ 437 h 437"/>
                <a:gd name="T16" fmla="*/ 1103 w 1157"/>
                <a:gd name="T17" fmla="*/ 0 h 437"/>
                <a:gd name="T18" fmla="*/ 1157 w 1157"/>
                <a:gd name="T19" fmla="*/ 28 h 437"/>
                <a:gd name="T20" fmla="*/ 1103 w 1157"/>
                <a:gd name="T21" fmla="*/ 55 h 437"/>
                <a:gd name="T22" fmla="*/ 1103 w 1157"/>
                <a:gd name="T23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7" h="437">
                  <a:moveTo>
                    <a:pt x="0" y="437"/>
                  </a:moveTo>
                  <a:lnTo>
                    <a:pt x="0" y="19"/>
                  </a:lnTo>
                  <a:lnTo>
                    <a:pt x="1112" y="19"/>
                  </a:lnTo>
                  <a:lnTo>
                    <a:pt x="1112" y="37"/>
                  </a:lnTo>
                  <a:lnTo>
                    <a:pt x="9" y="37"/>
                  </a:lnTo>
                  <a:lnTo>
                    <a:pt x="18" y="28"/>
                  </a:lnTo>
                  <a:lnTo>
                    <a:pt x="18" y="437"/>
                  </a:lnTo>
                  <a:lnTo>
                    <a:pt x="0" y="437"/>
                  </a:lnTo>
                  <a:close/>
                  <a:moveTo>
                    <a:pt x="1103" y="0"/>
                  </a:moveTo>
                  <a:lnTo>
                    <a:pt x="1157" y="28"/>
                  </a:lnTo>
                  <a:lnTo>
                    <a:pt x="1103" y="55"/>
                  </a:lnTo>
                  <a:lnTo>
                    <a:pt x="1103" y="0"/>
                  </a:lnTo>
                  <a:close/>
                </a:path>
              </a:pathLst>
            </a:custGeom>
            <a:solidFill>
              <a:srgbClr val="00B0F0"/>
            </a:solidFill>
            <a:ln w="0" cap="flat">
              <a:solidFill>
                <a:srgbClr val="00B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" name="Freeform 33"/>
            <p:cNvSpPr>
              <a:spLocks noEditPoints="1"/>
            </p:cNvSpPr>
            <p:nvPr/>
          </p:nvSpPr>
          <p:spPr bwMode="auto">
            <a:xfrm>
              <a:off x="3264" y="2301"/>
              <a:ext cx="1126" cy="437"/>
            </a:xfrm>
            <a:custGeom>
              <a:avLst/>
              <a:gdLst>
                <a:gd name="T0" fmla="*/ 1126 w 1126"/>
                <a:gd name="T1" fmla="*/ 437 h 437"/>
                <a:gd name="T2" fmla="*/ 1126 w 1126"/>
                <a:gd name="T3" fmla="*/ 19 h 437"/>
                <a:gd name="T4" fmla="*/ 45 w 1126"/>
                <a:gd name="T5" fmla="*/ 19 h 437"/>
                <a:gd name="T6" fmla="*/ 45 w 1126"/>
                <a:gd name="T7" fmla="*/ 37 h 437"/>
                <a:gd name="T8" fmla="*/ 1117 w 1126"/>
                <a:gd name="T9" fmla="*/ 37 h 437"/>
                <a:gd name="T10" fmla="*/ 1107 w 1126"/>
                <a:gd name="T11" fmla="*/ 28 h 437"/>
                <a:gd name="T12" fmla="*/ 1107 w 1126"/>
                <a:gd name="T13" fmla="*/ 437 h 437"/>
                <a:gd name="T14" fmla="*/ 1126 w 1126"/>
                <a:gd name="T15" fmla="*/ 437 h 437"/>
                <a:gd name="T16" fmla="*/ 54 w 1126"/>
                <a:gd name="T17" fmla="*/ 0 h 437"/>
                <a:gd name="T18" fmla="*/ 0 w 1126"/>
                <a:gd name="T19" fmla="*/ 28 h 437"/>
                <a:gd name="T20" fmla="*/ 54 w 1126"/>
                <a:gd name="T21" fmla="*/ 55 h 437"/>
                <a:gd name="T22" fmla="*/ 54 w 1126"/>
                <a:gd name="T23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6" h="437">
                  <a:moveTo>
                    <a:pt x="1126" y="437"/>
                  </a:moveTo>
                  <a:lnTo>
                    <a:pt x="1126" y="19"/>
                  </a:lnTo>
                  <a:lnTo>
                    <a:pt x="45" y="19"/>
                  </a:lnTo>
                  <a:lnTo>
                    <a:pt x="45" y="37"/>
                  </a:lnTo>
                  <a:lnTo>
                    <a:pt x="1117" y="37"/>
                  </a:lnTo>
                  <a:lnTo>
                    <a:pt x="1107" y="28"/>
                  </a:lnTo>
                  <a:lnTo>
                    <a:pt x="1107" y="437"/>
                  </a:lnTo>
                  <a:lnTo>
                    <a:pt x="1126" y="437"/>
                  </a:lnTo>
                  <a:close/>
                  <a:moveTo>
                    <a:pt x="54" y="0"/>
                  </a:moveTo>
                  <a:lnTo>
                    <a:pt x="0" y="28"/>
                  </a:lnTo>
                  <a:lnTo>
                    <a:pt x="54" y="55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B0F0"/>
            </a:solidFill>
            <a:ln w="0" cap="flat">
              <a:solidFill>
                <a:srgbClr val="00B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>
              <a:off x="1031" y="3253"/>
              <a:ext cx="127" cy="118"/>
            </a:xfrm>
            <a:custGeom>
              <a:avLst/>
              <a:gdLst>
                <a:gd name="T0" fmla="*/ 0 w 127"/>
                <a:gd name="T1" fmla="*/ 59 h 118"/>
                <a:gd name="T2" fmla="*/ 32 w 127"/>
                <a:gd name="T3" fmla="*/ 59 h 118"/>
                <a:gd name="T4" fmla="*/ 32 w 127"/>
                <a:gd name="T5" fmla="*/ 0 h 118"/>
                <a:gd name="T6" fmla="*/ 95 w 127"/>
                <a:gd name="T7" fmla="*/ 0 h 118"/>
                <a:gd name="T8" fmla="*/ 95 w 127"/>
                <a:gd name="T9" fmla="*/ 59 h 118"/>
                <a:gd name="T10" fmla="*/ 127 w 127"/>
                <a:gd name="T11" fmla="*/ 59 h 118"/>
                <a:gd name="T12" fmla="*/ 63 w 127"/>
                <a:gd name="T13" fmla="*/ 118 h 118"/>
                <a:gd name="T14" fmla="*/ 0 w 127"/>
                <a:gd name="T15" fmla="*/ 5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8">
                  <a:moveTo>
                    <a:pt x="0" y="59"/>
                  </a:moveTo>
                  <a:lnTo>
                    <a:pt x="32" y="59"/>
                  </a:lnTo>
                  <a:lnTo>
                    <a:pt x="32" y="0"/>
                  </a:lnTo>
                  <a:lnTo>
                    <a:pt x="95" y="0"/>
                  </a:lnTo>
                  <a:lnTo>
                    <a:pt x="95" y="59"/>
                  </a:lnTo>
                  <a:lnTo>
                    <a:pt x="127" y="59"/>
                  </a:lnTo>
                  <a:lnTo>
                    <a:pt x="63" y="118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>
              <a:off x="1031" y="3253"/>
              <a:ext cx="127" cy="118"/>
            </a:xfrm>
            <a:custGeom>
              <a:avLst/>
              <a:gdLst>
                <a:gd name="T0" fmla="*/ 0 w 127"/>
                <a:gd name="T1" fmla="*/ 59 h 118"/>
                <a:gd name="T2" fmla="*/ 32 w 127"/>
                <a:gd name="T3" fmla="*/ 59 h 118"/>
                <a:gd name="T4" fmla="*/ 32 w 127"/>
                <a:gd name="T5" fmla="*/ 0 h 118"/>
                <a:gd name="T6" fmla="*/ 95 w 127"/>
                <a:gd name="T7" fmla="*/ 0 h 118"/>
                <a:gd name="T8" fmla="*/ 95 w 127"/>
                <a:gd name="T9" fmla="*/ 59 h 118"/>
                <a:gd name="T10" fmla="*/ 127 w 127"/>
                <a:gd name="T11" fmla="*/ 59 h 118"/>
                <a:gd name="T12" fmla="*/ 63 w 127"/>
                <a:gd name="T13" fmla="*/ 118 h 118"/>
                <a:gd name="T14" fmla="*/ 0 w 127"/>
                <a:gd name="T15" fmla="*/ 5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8">
                  <a:moveTo>
                    <a:pt x="0" y="59"/>
                  </a:moveTo>
                  <a:lnTo>
                    <a:pt x="32" y="59"/>
                  </a:lnTo>
                  <a:lnTo>
                    <a:pt x="32" y="0"/>
                  </a:lnTo>
                  <a:lnTo>
                    <a:pt x="95" y="0"/>
                  </a:lnTo>
                  <a:lnTo>
                    <a:pt x="95" y="59"/>
                  </a:lnTo>
                  <a:lnTo>
                    <a:pt x="127" y="59"/>
                  </a:lnTo>
                  <a:lnTo>
                    <a:pt x="63" y="118"/>
                  </a:lnTo>
                  <a:lnTo>
                    <a:pt x="0" y="59"/>
                  </a:lnTo>
                  <a:close/>
                </a:path>
              </a:pathLst>
            </a:custGeom>
            <a:noFill/>
            <a:ln w="7938" cap="flat">
              <a:solidFill>
                <a:srgbClr val="41719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5" name="Freeform 36"/>
            <p:cNvSpPr>
              <a:spLocks/>
            </p:cNvSpPr>
            <p:nvPr/>
          </p:nvSpPr>
          <p:spPr bwMode="auto">
            <a:xfrm>
              <a:off x="1031" y="2939"/>
              <a:ext cx="127" cy="118"/>
            </a:xfrm>
            <a:custGeom>
              <a:avLst/>
              <a:gdLst>
                <a:gd name="T0" fmla="*/ 0 w 127"/>
                <a:gd name="T1" fmla="*/ 59 h 118"/>
                <a:gd name="T2" fmla="*/ 32 w 127"/>
                <a:gd name="T3" fmla="*/ 59 h 118"/>
                <a:gd name="T4" fmla="*/ 32 w 127"/>
                <a:gd name="T5" fmla="*/ 0 h 118"/>
                <a:gd name="T6" fmla="*/ 95 w 127"/>
                <a:gd name="T7" fmla="*/ 0 h 118"/>
                <a:gd name="T8" fmla="*/ 95 w 127"/>
                <a:gd name="T9" fmla="*/ 59 h 118"/>
                <a:gd name="T10" fmla="*/ 127 w 127"/>
                <a:gd name="T11" fmla="*/ 59 h 118"/>
                <a:gd name="T12" fmla="*/ 63 w 127"/>
                <a:gd name="T13" fmla="*/ 118 h 118"/>
                <a:gd name="T14" fmla="*/ 0 w 127"/>
                <a:gd name="T15" fmla="*/ 5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8">
                  <a:moveTo>
                    <a:pt x="0" y="59"/>
                  </a:moveTo>
                  <a:lnTo>
                    <a:pt x="32" y="59"/>
                  </a:lnTo>
                  <a:lnTo>
                    <a:pt x="32" y="0"/>
                  </a:lnTo>
                  <a:lnTo>
                    <a:pt x="95" y="0"/>
                  </a:lnTo>
                  <a:lnTo>
                    <a:pt x="95" y="59"/>
                  </a:lnTo>
                  <a:lnTo>
                    <a:pt x="127" y="59"/>
                  </a:lnTo>
                  <a:lnTo>
                    <a:pt x="63" y="118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6" name="Freeform 37"/>
            <p:cNvSpPr>
              <a:spLocks/>
            </p:cNvSpPr>
            <p:nvPr/>
          </p:nvSpPr>
          <p:spPr bwMode="auto">
            <a:xfrm>
              <a:off x="1031" y="2939"/>
              <a:ext cx="127" cy="118"/>
            </a:xfrm>
            <a:custGeom>
              <a:avLst/>
              <a:gdLst>
                <a:gd name="T0" fmla="*/ 0 w 127"/>
                <a:gd name="T1" fmla="*/ 59 h 118"/>
                <a:gd name="T2" fmla="*/ 32 w 127"/>
                <a:gd name="T3" fmla="*/ 59 h 118"/>
                <a:gd name="T4" fmla="*/ 32 w 127"/>
                <a:gd name="T5" fmla="*/ 0 h 118"/>
                <a:gd name="T6" fmla="*/ 95 w 127"/>
                <a:gd name="T7" fmla="*/ 0 h 118"/>
                <a:gd name="T8" fmla="*/ 95 w 127"/>
                <a:gd name="T9" fmla="*/ 59 h 118"/>
                <a:gd name="T10" fmla="*/ 127 w 127"/>
                <a:gd name="T11" fmla="*/ 59 h 118"/>
                <a:gd name="T12" fmla="*/ 63 w 127"/>
                <a:gd name="T13" fmla="*/ 118 h 118"/>
                <a:gd name="T14" fmla="*/ 0 w 127"/>
                <a:gd name="T15" fmla="*/ 5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8">
                  <a:moveTo>
                    <a:pt x="0" y="59"/>
                  </a:moveTo>
                  <a:lnTo>
                    <a:pt x="32" y="59"/>
                  </a:lnTo>
                  <a:lnTo>
                    <a:pt x="32" y="0"/>
                  </a:lnTo>
                  <a:lnTo>
                    <a:pt x="95" y="0"/>
                  </a:lnTo>
                  <a:lnTo>
                    <a:pt x="95" y="59"/>
                  </a:lnTo>
                  <a:lnTo>
                    <a:pt x="127" y="59"/>
                  </a:lnTo>
                  <a:lnTo>
                    <a:pt x="63" y="118"/>
                  </a:lnTo>
                  <a:lnTo>
                    <a:pt x="0" y="59"/>
                  </a:lnTo>
                  <a:close/>
                </a:path>
              </a:pathLst>
            </a:custGeom>
            <a:noFill/>
            <a:ln w="7938" cap="flat">
              <a:solidFill>
                <a:srgbClr val="41719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7" name="Freeform 38"/>
            <p:cNvSpPr>
              <a:spLocks noEditPoints="1"/>
            </p:cNvSpPr>
            <p:nvPr/>
          </p:nvSpPr>
          <p:spPr bwMode="auto">
            <a:xfrm>
              <a:off x="2292" y="2737"/>
              <a:ext cx="953" cy="840"/>
            </a:xfrm>
            <a:custGeom>
              <a:avLst/>
              <a:gdLst>
                <a:gd name="T0" fmla="*/ 0 w 953"/>
                <a:gd name="T1" fmla="*/ 744 h 840"/>
                <a:gd name="T2" fmla="*/ 0 w 953"/>
                <a:gd name="T3" fmla="*/ 681 h 840"/>
                <a:gd name="T4" fmla="*/ 0 w 953"/>
                <a:gd name="T5" fmla="*/ 617 h 840"/>
                <a:gd name="T6" fmla="*/ 0 w 953"/>
                <a:gd name="T7" fmla="*/ 554 h 840"/>
                <a:gd name="T8" fmla="*/ 0 w 953"/>
                <a:gd name="T9" fmla="*/ 490 h 840"/>
                <a:gd name="T10" fmla="*/ 0 w 953"/>
                <a:gd name="T11" fmla="*/ 426 h 840"/>
                <a:gd name="T12" fmla="*/ 0 w 953"/>
                <a:gd name="T13" fmla="*/ 363 h 840"/>
                <a:gd name="T14" fmla="*/ 0 w 953"/>
                <a:gd name="T15" fmla="*/ 299 h 840"/>
                <a:gd name="T16" fmla="*/ 0 w 953"/>
                <a:gd name="T17" fmla="*/ 236 h 840"/>
                <a:gd name="T18" fmla="*/ 0 w 953"/>
                <a:gd name="T19" fmla="*/ 172 h 840"/>
                <a:gd name="T20" fmla="*/ 0 w 953"/>
                <a:gd name="T21" fmla="*/ 109 h 840"/>
                <a:gd name="T22" fmla="*/ 6 w 953"/>
                <a:gd name="T23" fmla="*/ 40 h 840"/>
                <a:gd name="T24" fmla="*/ 22 w 953"/>
                <a:gd name="T25" fmla="*/ 17 h 840"/>
                <a:gd name="T26" fmla="*/ 65 w 953"/>
                <a:gd name="T27" fmla="*/ 0 h 840"/>
                <a:gd name="T28" fmla="*/ 101 w 953"/>
                <a:gd name="T29" fmla="*/ 0 h 840"/>
                <a:gd name="T30" fmla="*/ 164 w 953"/>
                <a:gd name="T31" fmla="*/ 0 h 840"/>
                <a:gd name="T32" fmla="*/ 228 w 953"/>
                <a:gd name="T33" fmla="*/ 0 h 840"/>
                <a:gd name="T34" fmla="*/ 291 w 953"/>
                <a:gd name="T35" fmla="*/ 0 h 840"/>
                <a:gd name="T36" fmla="*/ 355 w 953"/>
                <a:gd name="T37" fmla="*/ 0 h 840"/>
                <a:gd name="T38" fmla="*/ 418 w 953"/>
                <a:gd name="T39" fmla="*/ 0 h 840"/>
                <a:gd name="T40" fmla="*/ 482 w 953"/>
                <a:gd name="T41" fmla="*/ 0 h 840"/>
                <a:gd name="T42" fmla="*/ 545 w 953"/>
                <a:gd name="T43" fmla="*/ 0 h 840"/>
                <a:gd name="T44" fmla="*/ 609 w 953"/>
                <a:gd name="T45" fmla="*/ 0 h 840"/>
                <a:gd name="T46" fmla="*/ 672 w 953"/>
                <a:gd name="T47" fmla="*/ 0 h 840"/>
                <a:gd name="T48" fmla="*/ 736 w 953"/>
                <a:gd name="T49" fmla="*/ 0 h 840"/>
                <a:gd name="T50" fmla="*/ 799 w 953"/>
                <a:gd name="T51" fmla="*/ 0 h 840"/>
                <a:gd name="T52" fmla="*/ 863 w 953"/>
                <a:gd name="T53" fmla="*/ 0 h 840"/>
                <a:gd name="T54" fmla="*/ 877 w 953"/>
                <a:gd name="T55" fmla="*/ 5 h 840"/>
                <a:gd name="T56" fmla="*/ 913 w 953"/>
                <a:gd name="T57" fmla="*/ 10 h 840"/>
                <a:gd name="T58" fmla="*/ 936 w 953"/>
                <a:gd name="T59" fmla="*/ 21 h 840"/>
                <a:gd name="T60" fmla="*/ 947 w 953"/>
                <a:gd name="T61" fmla="*/ 51 h 840"/>
                <a:gd name="T62" fmla="*/ 949 w 953"/>
                <a:gd name="T63" fmla="*/ 114 h 840"/>
                <a:gd name="T64" fmla="*/ 949 w 953"/>
                <a:gd name="T65" fmla="*/ 177 h 840"/>
                <a:gd name="T66" fmla="*/ 949 w 953"/>
                <a:gd name="T67" fmla="*/ 241 h 840"/>
                <a:gd name="T68" fmla="*/ 949 w 953"/>
                <a:gd name="T69" fmla="*/ 304 h 840"/>
                <a:gd name="T70" fmla="*/ 949 w 953"/>
                <a:gd name="T71" fmla="*/ 368 h 840"/>
                <a:gd name="T72" fmla="*/ 949 w 953"/>
                <a:gd name="T73" fmla="*/ 432 h 840"/>
                <a:gd name="T74" fmla="*/ 949 w 953"/>
                <a:gd name="T75" fmla="*/ 495 h 840"/>
                <a:gd name="T76" fmla="*/ 949 w 953"/>
                <a:gd name="T77" fmla="*/ 559 h 840"/>
                <a:gd name="T78" fmla="*/ 949 w 953"/>
                <a:gd name="T79" fmla="*/ 622 h 840"/>
                <a:gd name="T80" fmla="*/ 949 w 953"/>
                <a:gd name="T81" fmla="*/ 686 h 840"/>
                <a:gd name="T82" fmla="*/ 949 w 953"/>
                <a:gd name="T83" fmla="*/ 749 h 840"/>
                <a:gd name="T84" fmla="*/ 942 w 953"/>
                <a:gd name="T85" fmla="*/ 812 h 840"/>
                <a:gd name="T86" fmla="*/ 902 w 953"/>
                <a:gd name="T87" fmla="*/ 839 h 840"/>
                <a:gd name="T88" fmla="*/ 868 w 953"/>
                <a:gd name="T89" fmla="*/ 840 h 840"/>
                <a:gd name="T90" fmla="*/ 804 w 953"/>
                <a:gd name="T91" fmla="*/ 840 h 840"/>
                <a:gd name="T92" fmla="*/ 741 w 953"/>
                <a:gd name="T93" fmla="*/ 840 h 840"/>
                <a:gd name="T94" fmla="*/ 677 w 953"/>
                <a:gd name="T95" fmla="*/ 840 h 840"/>
                <a:gd name="T96" fmla="*/ 614 w 953"/>
                <a:gd name="T97" fmla="*/ 840 h 840"/>
                <a:gd name="T98" fmla="*/ 550 w 953"/>
                <a:gd name="T99" fmla="*/ 840 h 840"/>
                <a:gd name="T100" fmla="*/ 487 w 953"/>
                <a:gd name="T101" fmla="*/ 840 h 840"/>
                <a:gd name="T102" fmla="*/ 423 w 953"/>
                <a:gd name="T103" fmla="*/ 840 h 840"/>
                <a:gd name="T104" fmla="*/ 360 w 953"/>
                <a:gd name="T105" fmla="*/ 840 h 840"/>
                <a:gd name="T106" fmla="*/ 296 w 953"/>
                <a:gd name="T107" fmla="*/ 840 h 840"/>
                <a:gd name="T108" fmla="*/ 233 w 953"/>
                <a:gd name="T109" fmla="*/ 840 h 840"/>
                <a:gd name="T110" fmla="*/ 169 w 953"/>
                <a:gd name="T111" fmla="*/ 840 h 840"/>
                <a:gd name="T112" fmla="*/ 105 w 953"/>
                <a:gd name="T113" fmla="*/ 840 h 840"/>
                <a:gd name="T114" fmla="*/ 52 w 953"/>
                <a:gd name="T115" fmla="*/ 839 h 840"/>
                <a:gd name="T116" fmla="*/ 15 w 953"/>
                <a:gd name="T117" fmla="*/ 817 h 840"/>
                <a:gd name="T118" fmla="*/ 2 w 953"/>
                <a:gd name="T119" fmla="*/ 789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3" h="840">
                  <a:moveTo>
                    <a:pt x="0" y="776"/>
                  </a:moveTo>
                  <a:lnTo>
                    <a:pt x="0" y="758"/>
                  </a:lnTo>
                  <a:lnTo>
                    <a:pt x="5" y="758"/>
                  </a:lnTo>
                  <a:lnTo>
                    <a:pt x="5" y="776"/>
                  </a:lnTo>
                  <a:lnTo>
                    <a:pt x="0" y="776"/>
                  </a:lnTo>
                  <a:close/>
                  <a:moveTo>
                    <a:pt x="0" y="744"/>
                  </a:moveTo>
                  <a:lnTo>
                    <a:pt x="0" y="726"/>
                  </a:lnTo>
                  <a:lnTo>
                    <a:pt x="5" y="726"/>
                  </a:lnTo>
                  <a:lnTo>
                    <a:pt x="5" y="744"/>
                  </a:lnTo>
                  <a:lnTo>
                    <a:pt x="0" y="744"/>
                  </a:lnTo>
                  <a:close/>
                  <a:moveTo>
                    <a:pt x="0" y="712"/>
                  </a:moveTo>
                  <a:lnTo>
                    <a:pt x="0" y="694"/>
                  </a:lnTo>
                  <a:lnTo>
                    <a:pt x="5" y="694"/>
                  </a:lnTo>
                  <a:lnTo>
                    <a:pt x="5" y="712"/>
                  </a:lnTo>
                  <a:lnTo>
                    <a:pt x="0" y="712"/>
                  </a:lnTo>
                  <a:close/>
                  <a:moveTo>
                    <a:pt x="0" y="681"/>
                  </a:moveTo>
                  <a:lnTo>
                    <a:pt x="0" y="663"/>
                  </a:lnTo>
                  <a:lnTo>
                    <a:pt x="5" y="663"/>
                  </a:lnTo>
                  <a:lnTo>
                    <a:pt x="5" y="681"/>
                  </a:lnTo>
                  <a:lnTo>
                    <a:pt x="0" y="681"/>
                  </a:lnTo>
                  <a:close/>
                  <a:moveTo>
                    <a:pt x="0" y="649"/>
                  </a:moveTo>
                  <a:lnTo>
                    <a:pt x="0" y="631"/>
                  </a:lnTo>
                  <a:lnTo>
                    <a:pt x="5" y="631"/>
                  </a:lnTo>
                  <a:lnTo>
                    <a:pt x="5" y="649"/>
                  </a:lnTo>
                  <a:lnTo>
                    <a:pt x="0" y="649"/>
                  </a:lnTo>
                  <a:close/>
                  <a:moveTo>
                    <a:pt x="0" y="617"/>
                  </a:moveTo>
                  <a:lnTo>
                    <a:pt x="0" y="599"/>
                  </a:lnTo>
                  <a:lnTo>
                    <a:pt x="5" y="599"/>
                  </a:lnTo>
                  <a:lnTo>
                    <a:pt x="5" y="617"/>
                  </a:lnTo>
                  <a:lnTo>
                    <a:pt x="0" y="617"/>
                  </a:lnTo>
                  <a:close/>
                  <a:moveTo>
                    <a:pt x="0" y="585"/>
                  </a:moveTo>
                  <a:lnTo>
                    <a:pt x="0" y="567"/>
                  </a:lnTo>
                  <a:lnTo>
                    <a:pt x="5" y="567"/>
                  </a:lnTo>
                  <a:lnTo>
                    <a:pt x="5" y="585"/>
                  </a:lnTo>
                  <a:lnTo>
                    <a:pt x="0" y="585"/>
                  </a:lnTo>
                  <a:close/>
                  <a:moveTo>
                    <a:pt x="0" y="554"/>
                  </a:moveTo>
                  <a:lnTo>
                    <a:pt x="0" y="535"/>
                  </a:lnTo>
                  <a:lnTo>
                    <a:pt x="5" y="535"/>
                  </a:lnTo>
                  <a:lnTo>
                    <a:pt x="5" y="554"/>
                  </a:lnTo>
                  <a:lnTo>
                    <a:pt x="0" y="554"/>
                  </a:lnTo>
                  <a:close/>
                  <a:moveTo>
                    <a:pt x="0" y="522"/>
                  </a:moveTo>
                  <a:lnTo>
                    <a:pt x="0" y="504"/>
                  </a:lnTo>
                  <a:lnTo>
                    <a:pt x="5" y="504"/>
                  </a:lnTo>
                  <a:lnTo>
                    <a:pt x="5" y="522"/>
                  </a:lnTo>
                  <a:lnTo>
                    <a:pt x="0" y="522"/>
                  </a:lnTo>
                  <a:close/>
                  <a:moveTo>
                    <a:pt x="0" y="490"/>
                  </a:moveTo>
                  <a:lnTo>
                    <a:pt x="0" y="472"/>
                  </a:lnTo>
                  <a:lnTo>
                    <a:pt x="5" y="472"/>
                  </a:lnTo>
                  <a:lnTo>
                    <a:pt x="5" y="490"/>
                  </a:lnTo>
                  <a:lnTo>
                    <a:pt x="0" y="490"/>
                  </a:lnTo>
                  <a:close/>
                  <a:moveTo>
                    <a:pt x="0" y="458"/>
                  </a:moveTo>
                  <a:lnTo>
                    <a:pt x="0" y="440"/>
                  </a:lnTo>
                  <a:lnTo>
                    <a:pt x="5" y="440"/>
                  </a:lnTo>
                  <a:lnTo>
                    <a:pt x="5" y="458"/>
                  </a:lnTo>
                  <a:lnTo>
                    <a:pt x="0" y="458"/>
                  </a:lnTo>
                  <a:close/>
                  <a:moveTo>
                    <a:pt x="0" y="426"/>
                  </a:moveTo>
                  <a:lnTo>
                    <a:pt x="0" y="408"/>
                  </a:lnTo>
                  <a:lnTo>
                    <a:pt x="5" y="408"/>
                  </a:lnTo>
                  <a:lnTo>
                    <a:pt x="5" y="426"/>
                  </a:lnTo>
                  <a:lnTo>
                    <a:pt x="0" y="426"/>
                  </a:lnTo>
                  <a:close/>
                  <a:moveTo>
                    <a:pt x="0" y="395"/>
                  </a:moveTo>
                  <a:lnTo>
                    <a:pt x="0" y="376"/>
                  </a:lnTo>
                  <a:lnTo>
                    <a:pt x="5" y="376"/>
                  </a:lnTo>
                  <a:lnTo>
                    <a:pt x="5" y="395"/>
                  </a:lnTo>
                  <a:lnTo>
                    <a:pt x="0" y="395"/>
                  </a:lnTo>
                  <a:close/>
                  <a:moveTo>
                    <a:pt x="0" y="363"/>
                  </a:moveTo>
                  <a:lnTo>
                    <a:pt x="0" y="345"/>
                  </a:lnTo>
                  <a:lnTo>
                    <a:pt x="5" y="345"/>
                  </a:lnTo>
                  <a:lnTo>
                    <a:pt x="5" y="363"/>
                  </a:lnTo>
                  <a:lnTo>
                    <a:pt x="0" y="363"/>
                  </a:lnTo>
                  <a:close/>
                  <a:moveTo>
                    <a:pt x="0" y="331"/>
                  </a:moveTo>
                  <a:lnTo>
                    <a:pt x="0" y="313"/>
                  </a:lnTo>
                  <a:lnTo>
                    <a:pt x="5" y="313"/>
                  </a:lnTo>
                  <a:lnTo>
                    <a:pt x="5" y="331"/>
                  </a:lnTo>
                  <a:lnTo>
                    <a:pt x="0" y="331"/>
                  </a:lnTo>
                  <a:close/>
                  <a:moveTo>
                    <a:pt x="0" y="299"/>
                  </a:moveTo>
                  <a:lnTo>
                    <a:pt x="0" y="281"/>
                  </a:lnTo>
                  <a:lnTo>
                    <a:pt x="5" y="281"/>
                  </a:lnTo>
                  <a:lnTo>
                    <a:pt x="5" y="299"/>
                  </a:lnTo>
                  <a:lnTo>
                    <a:pt x="0" y="299"/>
                  </a:lnTo>
                  <a:close/>
                  <a:moveTo>
                    <a:pt x="0" y="267"/>
                  </a:moveTo>
                  <a:lnTo>
                    <a:pt x="0" y="249"/>
                  </a:lnTo>
                  <a:lnTo>
                    <a:pt x="5" y="249"/>
                  </a:lnTo>
                  <a:lnTo>
                    <a:pt x="5" y="267"/>
                  </a:lnTo>
                  <a:lnTo>
                    <a:pt x="0" y="267"/>
                  </a:lnTo>
                  <a:close/>
                  <a:moveTo>
                    <a:pt x="0" y="236"/>
                  </a:moveTo>
                  <a:lnTo>
                    <a:pt x="0" y="218"/>
                  </a:lnTo>
                  <a:lnTo>
                    <a:pt x="5" y="218"/>
                  </a:lnTo>
                  <a:lnTo>
                    <a:pt x="5" y="236"/>
                  </a:lnTo>
                  <a:lnTo>
                    <a:pt x="0" y="236"/>
                  </a:lnTo>
                  <a:close/>
                  <a:moveTo>
                    <a:pt x="0" y="204"/>
                  </a:moveTo>
                  <a:lnTo>
                    <a:pt x="0" y="186"/>
                  </a:lnTo>
                  <a:lnTo>
                    <a:pt x="5" y="186"/>
                  </a:lnTo>
                  <a:lnTo>
                    <a:pt x="5" y="204"/>
                  </a:lnTo>
                  <a:lnTo>
                    <a:pt x="0" y="204"/>
                  </a:lnTo>
                  <a:close/>
                  <a:moveTo>
                    <a:pt x="0" y="172"/>
                  </a:moveTo>
                  <a:lnTo>
                    <a:pt x="0" y="154"/>
                  </a:lnTo>
                  <a:lnTo>
                    <a:pt x="5" y="154"/>
                  </a:lnTo>
                  <a:lnTo>
                    <a:pt x="5" y="172"/>
                  </a:lnTo>
                  <a:lnTo>
                    <a:pt x="0" y="172"/>
                  </a:lnTo>
                  <a:close/>
                  <a:moveTo>
                    <a:pt x="0" y="140"/>
                  </a:moveTo>
                  <a:lnTo>
                    <a:pt x="0" y="122"/>
                  </a:lnTo>
                  <a:lnTo>
                    <a:pt x="5" y="122"/>
                  </a:lnTo>
                  <a:lnTo>
                    <a:pt x="5" y="140"/>
                  </a:lnTo>
                  <a:lnTo>
                    <a:pt x="0" y="140"/>
                  </a:lnTo>
                  <a:close/>
                  <a:moveTo>
                    <a:pt x="0" y="109"/>
                  </a:moveTo>
                  <a:lnTo>
                    <a:pt x="0" y="90"/>
                  </a:lnTo>
                  <a:lnTo>
                    <a:pt x="5" y="90"/>
                  </a:lnTo>
                  <a:lnTo>
                    <a:pt x="5" y="109"/>
                  </a:lnTo>
                  <a:lnTo>
                    <a:pt x="0" y="109"/>
                  </a:lnTo>
                  <a:close/>
                  <a:moveTo>
                    <a:pt x="0" y="77"/>
                  </a:moveTo>
                  <a:lnTo>
                    <a:pt x="0" y="65"/>
                  </a:lnTo>
                  <a:lnTo>
                    <a:pt x="1" y="58"/>
                  </a:lnTo>
                  <a:lnTo>
                    <a:pt x="6" y="59"/>
                  </a:lnTo>
                  <a:lnTo>
                    <a:pt x="5" y="65"/>
                  </a:lnTo>
                  <a:lnTo>
                    <a:pt x="5" y="65"/>
                  </a:lnTo>
                  <a:lnTo>
                    <a:pt x="5" y="77"/>
                  </a:lnTo>
                  <a:lnTo>
                    <a:pt x="0" y="77"/>
                  </a:lnTo>
                  <a:close/>
                  <a:moveTo>
                    <a:pt x="4" y="45"/>
                  </a:moveTo>
                  <a:lnTo>
                    <a:pt x="6" y="40"/>
                  </a:lnTo>
                  <a:lnTo>
                    <a:pt x="11" y="29"/>
                  </a:lnTo>
                  <a:lnTo>
                    <a:pt x="12" y="28"/>
                  </a:lnTo>
                  <a:lnTo>
                    <a:pt x="16" y="31"/>
                  </a:lnTo>
                  <a:lnTo>
                    <a:pt x="15" y="32"/>
                  </a:lnTo>
                  <a:lnTo>
                    <a:pt x="15" y="31"/>
                  </a:lnTo>
                  <a:lnTo>
                    <a:pt x="9" y="42"/>
                  </a:lnTo>
                  <a:lnTo>
                    <a:pt x="10" y="41"/>
                  </a:lnTo>
                  <a:lnTo>
                    <a:pt x="8" y="46"/>
                  </a:lnTo>
                  <a:lnTo>
                    <a:pt x="4" y="45"/>
                  </a:lnTo>
                  <a:close/>
                  <a:moveTo>
                    <a:pt x="22" y="17"/>
                  </a:moveTo>
                  <a:lnTo>
                    <a:pt x="29" y="11"/>
                  </a:lnTo>
                  <a:lnTo>
                    <a:pt x="37" y="7"/>
                  </a:lnTo>
                  <a:lnTo>
                    <a:pt x="39" y="11"/>
                  </a:lnTo>
                  <a:lnTo>
                    <a:pt x="31" y="15"/>
                  </a:lnTo>
                  <a:lnTo>
                    <a:pt x="32" y="15"/>
                  </a:lnTo>
                  <a:lnTo>
                    <a:pt x="25" y="21"/>
                  </a:lnTo>
                  <a:lnTo>
                    <a:pt x="22" y="17"/>
                  </a:lnTo>
                  <a:close/>
                  <a:moveTo>
                    <a:pt x="50" y="2"/>
                  </a:moveTo>
                  <a:lnTo>
                    <a:pt x="52" y="2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69" y="5"/>
                  </a:lnTo>
                  <a:lnTo>
                    <a:pt x="65" y="5"/>
                  </a:lnTo>
                  <a:lnTo>
                    <a:pt x="65" y="5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1" y="7"/>
                  </a:lnTo>
                  <a:lnTo>
                    <a:pt x="50" y="2"/>
                  </a:lnTo>
                  <a:close/>
                  <a:moveTo>
                    <a:pt x="82" y="0"/>
                  </a:moveTo>
                  <a:lnTo>
                    <a:pt x="101" y="0"/>
                  </a:lnTo>
                  <a:lnTo>
                    <a:pt x="101" y="5"/>
                  </a:lnTo>
                  <a:lnTo>
                    <a:pt x="82" y="5"/>
                  </a:lnTo>
                  <a:lnTo>
                    <a:pt x="82" y="0"/>
                  </a:lnTo>
                  <a:close/>
                  <a:moveTo>
                    <a:pt x="114" y="0"/>
                  </a:moveTo>
                  <a:lnTo>
                    <a:pt x="132" y="0"/>
                  </a:lnTo>
                  <a:lnTo>
                    <a:pt x="132" y="5"/>
                  </a:lnTo>
                  <a:lnTo>
                    <a:pt x="114" y="5"/>
                  </a:lnTo>
                  <a:lnTo>
                    <a:pt x="114" y="0"/>
                  </a:lnTo>
                  <a:close/>
                  <a:moveTo>
                    <a:pt x="146" y="0"/>
                  </a:moveTo>
                  <a:lnTo>
                    <a:pt x="164" y="0"/>
                  </a:lnTo>
                  <a:lnTo>
                    <a:pt x="164" y="5"/>
                  </a:lnTo>
                  <a:lnTo>
                    <a:pt x="146" y="5"/>
                  </a:lnTo>
                  <a:lnTo>
                    <a:pt x="146" y="0"/>
                  </a:lnTo>
                  <a:close/>
                  <a:moveTo>
                    <a:pt x="178" y="0"/>
                  </a:moveTo>
                  <a:lnTo>
                    <a:pt x="196" y="0"/>
                  </a:lnTo>
                  <a:lnTo>
                    <a:pt x="196" y="5"/>
                  </a:lnTo>
                  <a:lnTo>
                    <a:pt x="178" y="5"/>
                  </a:lnTo>
                  <a:lnTo>
                    <a:pt x="178" y="0"/>
                  </a:lnTo>
                  <a:close/>
                  <a:moveTo>
                    <a:pt x="209" y="0"/>
                  </a:moveTo>
                  <a:lnTo>
                    <a:pt x="228" y="0"/>
                  </a:lnTo>
                  <a:lnTo>
                    <a:pt x="228" y="5"/>
                  </a:lnTo>
                  <a:lnTo>
                    <a:pt x="209" y="5"/>
                  </a:lnTo>
                  <a:lnTo>
                    <a:pt x="209" y="0"/>
                  </a:lnTo>
                  <a:close/>
                  <a:moveTo>
                    <a:pt x="241" y="0"/>
                  </a:moveTo>
                  <a:lnTo>
                    <a:pt x="259" y="0"/>
                  </a:lnTo>
                  <a:lnTo>
                    <a:pt x="259" y="5"/>
                  </a:lnTo>
                  <a:lnTo>
                    <a:pt x="241" y="5"/>
                  </a:lnTo>
                  <a:lnTo>
                    <a:pt x="241" y="0"/>
                  </a:lnTo>
                  <a:close/>
                  <a:moveTo>
                    <a:pt x="273" y="0"/>
                  </a:moveTo>
                  <a:lnTo>
                    <a:pt x="291" y="0"/>
                  </a:lnTo>
                  <a:lnTo>
                    <a:pt x="291" y="5"/>
                  </a:lnTo>
                  <a:lnTo>
                    <a:pt x="273" y="5"/>
                  </a:lnTo>
                  <a:lnTo>
                    <a:pt x="273" y="0"/>
                  </a:lnTo>
                  <a:close/>
                  <a:moveTo>
                    <a:pt x="305" y="0"/>
                  </a:moveTo>
                  <a:lnTo>
                    <a:pt x="323" y="0"/>
                  </a:lnTo>
                  <a:lnTo>
                    <a:pt x="323" y="5"/>
                  </a:lnTo>
                  <a:lnTo>
                    <a:pt x="305" y="5"/>
                  </a:lnTo>
                  <a:lnTo>
                    <a:pt x="305" y="0"/>
                  </a:lnTo>
                  <a:close/>
                  <a:moveTo>
                    <a:pt x="337" y="0"/>
                  </a:moveTo>
                  <a:lnTo>
                    <a:pt x="355" y="0"/>
                  </a:lnTo>
                  <a:lnTo>
                    <a:pt x="355" y="5"/>
                  </a:lnTo>
                  <a:lnTo>
                    <a:pt x="337" y="5"/>
                  </a:lnTo>
                  <a:lnTo>
                    <a:pt x="337" y="0"/>
                  </a:lnTo>
                  <a:close/>
                  <a:moveTo>
                    <a:pt x="368" y="0"/>
                  </a:moveTo>
                  <a:lnTo>
                    <a:pt x="386" y="0"/>
                  </a:lnTo>
                  <a:lnTo>
                    <a:pt x="386" y="5"/>
                  </a:lnTo>
                  <a:lnTo>
                    <a:pt x="368" y="5"/>
                  </a:lnTo>
                  <a:lnTo>
                    <a:pt x="368" y="0"/>
                  </a:lnTo>
                  <a:close/>
                  <a:moveTo>
                    <a:pt x="400" y="0"/>
                  </a:moveTo>
                  <a:lnTo>
                    <a:pt x="418" y="0"/>
                  </a:lnTo>
                  <a:lnTo>
                    <a:pt x="418" y="5"/>
                  </a:lnTo>
                  <a:lnTo>
                    <a:pt x="400" y="5"/>
                  </a:lnTo>
                  <a:lnTo>
                    <a:pt x="400" y="0"/>
                  </a:lnTo>
                  <a:close/>
                  <a:moveTo>
                    <a:pt x="432" y="0"/>
                  </a:moveTo>
                  <a:lnTo>
                    <a:pt x="450" y="0"/>
                  </a:lnTo>
                  <a:lnTo>
                    <a:pt x="450" y="5"/>
                  </a:lnTo>
                  <a:lnTo>
                    <a:pt x="432" y="5"/>
                  </a:lnTo>
                  <a:lnTo>
                    <a:pt x="432" y="0"/>
                  </a:lnTo>
                  <a:close/>
                  <a:moveTo>
                    <a:pt x="464" y="0"/>
                  </a:moveTo>
                  <a:lnTo>
                    <a:pt x="482" y="0"/>
                  </a:lnTo>
                  <a:lnTo>
                    <a:pt x="482" y="5"/>
                  </a:lnTo>
                  <a:lnTo>
                    <a:pt x="464" y="5"/>
                  </a:lnTo>
                  <a:lnTo>
                    <a:pt x="464" y="0"/>
                  </a:lnTo>
                  <a:close/>
                  <a:moveTo>
                    <a:pt x="495" y="0"/>
                  </a:moveTo>
                  <a:lnTo>
                    <a:pt x="514" y="0"/>
                  </a:lnTo>
                  <a:lnTo>
                    <a:pt x="514" y="5"/>
                  </a:lnTo>
                  <a:lnTo>
                    <a:pt x="495" y="5"/>
                  </a:lnTo>
                  <a:lnTo>
                    <a:pt x="495" y="0"/>
                  </a:lnTo>
                  <a:close/>
                  <a:moveTo>
                    <a:pt x="527" y="0"/>
                  </a:moveTo>
                  <a:lnTo>
                    <a:pt x="545" y="0"/>
                  </a:lnTo>
                  <a:lnTo>
                    <a:pt x="545" y="5"/>
                  </a:lnTo>
                  <a:lnTo>
                    <a:pt x="527" y="5"/>
                  </a:lnTo>
                  <a:lnTo>
                    <a:pt x="527" y="0"/>
                  </a:lnTo>
                  <a:close/>
                  <a:moveTo>
                    <a:pt x="559" y="0"/>
                  </a:moveTo>
                  <a:lnTo>
                    <a:pt x="577" y="0"/>
                  </a:lnTo>
                  <a:lnTo>
                    <a:pt x="577" y="5"/>
                  </a:lnTo>
                  <a:lnTo>
                    <a:pt x="559" y="5"/>
                  </a:lnTo>
                  <a:lnTo>
                    <a:pt x="559" y="0"/>
                  </a:lnTo>
                  <a:close/>
                  <a:moveTo>
                    <a:pt x="591" y="0"/>
                  </a:moveTo>
                  <a:lnTo>
                    <a:pt x="609" y="0"/>
                  </a:lnTo>
                  <a:lnTo>
                    <a:pt x="609" y="5"/>
                  </a:lnTo>
                  <a:lnTo>
                    <a:pt x="591" y="5"/>
                  </a:lnTo>
                  <a:lnTo>
                    <a:pt x="591" y="0"/>
                  </a:lnTo>
                  <a:close/>
                  <a:moveTo>
                    <a:pt x="622" y="0"/>
                  </a:moveTo>
                  <a:lnTo>
                    <a:pt x="641" y="0"/>
                  </a:lnTo>
                  <a:lnTo>
                    <a:pt x="641" y="5"/>
                  </a:lnTo>
                  <a:lnTo>
                    <a:pt x="622" y="5"/>
                  </a:lnTo>
                  <a:lnTo>
                    <a:pt x="622" y="0"/>
                  </a:lnTo>
                  <a:close/>
                  <a:moveTo>
                    <a:pt x="654" y="0"/>
                  </a:moveTo>
                  <a:lnTo>
                    <a:pt x="672" y="0"/>
                  </a:lnTo>
                  <a:lnTo>
                    <a:pt x="672" y="5"/>
                  </a:lnTo>
                  <a:lnTo>
                    <a:pt x="654" y="5"/>
                  </a:lnTo>
                  <a:lnTo>
                    <a:pt x="654" y="0"/>
                  </a:lnTo>
                  <a:close/>
                  <a:moveTo>
                    <a:pt x="686" y="0"/>
                  </a:moveTo>
                  <a:lnTo>
                    <a:pt x="704" y="0"/>
                  </a:lnTo>
                  <a:lnTo>
                    <a:pt x="704" y="5"/>
                  </a:lnTo>
                  <a:lnTo>
                    <a:pt x="686" y="5"/>
                  </a:lnTo>
                  <a:lnTo>
                    <a:pt x="686" y="0"/>
                  </a:lnTo>
                  <a:close/>
                  <a:moveTo>
                    <a:pt x="718" y="0"/>
                  </a:moveTo>
                  <a:lnTo>
                    <a:pt x="736" y="0"/>
                  </a:lnTo>
                  <a:lnTo>
                    <a:pt x="736" y="5"/>
                  </a:lnTo>
                  <a:lnTo>
                    <a:pt x="718" y="5"/>
                  </a:lnTo>
                  <a:lnTo>
                    <a:pt x="718" y="0"/>
                  </a:lnTo>
                  <a:close/>
                  <a:moveTo>
                    <a:pt x="749" y="0"/>
                  </a:moveTo>
                  <a:lnTo>
                    <a:pt x="768" y="0"/>
                  </a:lnTo>
                  <a:lnTo>
                    <a:pt x="768" y="5"/>
                  </a:lnTo>
                  <a:lnTo>
                    <a:pt x="749" y="5"/>
                  </a:lnTo>
                  <a:lnTo>
                    <a:pt x="749" y="0"/>
                  </a:lnTo>
                  <a:close/>
                  <a:moveTo>
                    <a:pt x="781" y="0"/>
                  </a:moveTo>
                  <a:lnTo>
                    <a:pt x="799" y="0"/>
                  </a:lnTo>
                  <a:lnTo>
                    <a:pt x="799" y="5"/>
                  </a:lnTo>
                  <a:lnTo>
                    <a:pt x="781" y="5"/>
                  </a:lnTo>
                  <a:lnTo>
                    <a:pt x="781" y="0"/>
                  </a:lnTo>
                  <a:close/>
                  <a:moveTo>
                    <a:pt x="813" y="0"/>
                  </a:moveTo>
                  <a:lnTo>
                    <a:pt x="831" y="0"/>
                  </a:lnTo>
                  <a:lnTo>
                    <a:pt x="831" y="5"/>
                  </a:lnTo>
                  <a:lnTo>
                    <a:pt x="813" y="5"/>
                  </a:lnTo>
                  <a:lnTo>
                    <a:pt x="813" y="0"/>
                  </a:lnTo>
                  <a:close/>
                  <a:moveTo>
                    <a:pt x="845" y="0"/>
                  </a:moveTo>
                  <a:lnTo>
                    <a:pt x="863" y="0"/>
                  </a:lnTo>
                  <a:lnTo>
                    <a:pt x="863" y="5"/>
                  </a:lnTo>
                  <a:lnTo>
                    <a:pt x="845" y="5"/>
                  </a:lnTo>
                  <a:lnTo>
                    <a:pt x="845" y="0"/>
                  </a:lnTo>
                  <a:close/>
                  <a:moveTo>
                    <a:pt x="877" y="0"/>
                  </a:moveTo>
                  <a:lnTo>
                    <a:pt x="889" y="0"/>
                  </a:lnTo>
                  <a:lnTo>
                    <a:pt x="895" y="1"/>
                  </a:lnTo>
                  <a:lnTo>
                    <a:pt x="894" y="5"/>
                  </a:lnTo>
                  <a:lnTo>
                    <a:pt x="889" y="5"/>
                  </a:lnTo>
                  <a:lnTo>
                    <a:pt x="889" y="5"/>
                  </a:lnTo>
                  <a:lnTo>
                    <a:pt x="877" y="5"/>
                  </a:lnTo>
                  <a:lnTo>
                    <a:pt x="877" y="0"/>
                  </a:lnTo>
                  <a:close/>
                  <a:moveTo>
                    <a:pt x="909" y="4"/>
                  </a:moveTo>
                  <a:lnTo>
                    <a:pt x="914" y="5"/>
                  </a:lnTo>
                  <a:lnTo>
                    <a:pt x="925" y="11"/>
                  </a:lnTo>
                  <a:lnTo>
                    <a:pt x="926" y="12"/>
                  </a:lnTo>
                  <a:lnTo>
                    <a:pt x="923" y="15"/>
                  </a:lnTo>
                  <a:lnTo>
                    <a:pt x="922" y="15"/>
                  </a:lnTo>
                  <a:lnTo>
                    <a:pt x="923" y="15"/>
                  </a:lnTo>
                  <a:lnTo>
                    <a:pt x="912" y="9"/>
                  </a:lnTo>
                  <a:lnTo>
                    <a:pt x="913" y="10"/>
                  </a:lnTo>
                  <a:lnTo>
                    <a:pt x="907" y="8"/>
                  </a:lnTo>
                  <a:lnTo>
                    <a:pt x="909" y="4"/>
                  </a:lnTo>
                  <a:close/>
                  <a:moveTo>
                    <a:pt x="936" y="21"/>
                  </a:moveTo>
                  <a:lnTo>
                    <a:pt x="943" y="29"/>
                  </a:lnTo>
                  <a:lnTo>
                    <a:pt x="947" y="36"/>
                  </a:lnTo>
                  <a:lnTo>
                    <a:pt x="943" y="39"/>
                  </a:lnTo>
                  <a:lnTo>
                    <a:pt x="939" y="31"/>
                  </a:lnTo>
                  <a:lnTo>
                    <a:pt x="939" y="32"/>
                  </a:lnTo>
                  <a:lnTo>
                    <a:pt x="933" y="24"/>
                  </a:lnTo>
                  <a:lnTo>
                    <a:pt x="936" y="21"/>
                  </a:lnTo>
                  <a:close/>
                  <a:moveTo>
                    <a:pt x="951" y="50"/>
                  </a:moveTo>
                  <a:lnTo>
                    <a:pt x="952" y="52"/>
                  </a:lnTo>
                  <a:lnTo>
                    <a:pt x="953" y="65"/>
                  </a:lnTo>
                  <a:lnTo>
                    <a:pt x="953" y="68"/>
                  </a:lnTo>
                  <a:lnTo>
                    <a:pt x="949" y="68"/>
                  </a:lnTo>
                  <a:lnTo>
                    <a:pt x="949" y="65"/>
                  </a:lnTo>
                  <a:lnTo>
                    <a:pt x="949" y="65"/>
                  </a:lnTo>
                  <a:lnTo>
                    <a:pt x="948" y="53"/>
                  </a:lnTo>
                  <a:lnTo>
                    <a:pt x="948" y="53"/>
                  </a:lnTo>
                  <a:lnTo>
                    <a:pt x="947" y="51"/>
                  </a:lnTo>
                  <a:lnTo>
                    <a:pt x="951" y="50"/>
                  </a:lnTo>
                  <a:close/>
                  <a:moveTo>
                    <a:pt x="953" y="82"/>
                  </a:moveTo>
                  <a:lnTo>
                    <a:pt x="953" y="100"/>
                  </a:lnTo>
                  <a:lnTo>
                    <a:pt x="949" y="100"/>
                  </a:lnTo>
                  <a:lnTo>
                    <a:pt x="949" y="82"/>
                  </a:lnTo>
                  <a:lnTo>
                    <a:pt x="953" y="82"/>
                  </a:lnTo>
                  <a:close/>
                  <a:moveTo>
                    <a:pt x="953" y="114"/>
                  </a:moveTo>
                  <a:lnTo>
                    <a:pt x="953" y="132"/>
                  </a:lnTo>
                  <a:lnTo>
                    <a:pt x="949" y="132"/>
                  </a:lnTo>
                  <a:lnTo>
                    <a:pt x="949" y="114"/>
                  </a:lnTo>
                  <a:lnTo>
                    <a:pt x="953" y="114"/>
                  </a:lnTo>
                  <a:close/>
                  <a:moveTo>
                    <a:pt x="953" y="145"/>
                  </a:moveTo>
                  <a:lnTo>
                    <a:pt x="953" y="164"/>
                  </a:lnTo>
                  <a:lnTo>
                    <a:pt x="949" y="164"/>
                  </a:lnTo>
                  <a:lnTo>
                    <a:pt x="949" y="145"/>
                  </a:lnTo>
                  <a:lnTo>
                    <a:pt x="953" y="145"/>
                  </a:lnTo>
                  <a:close/>
                  <a:moveTo>
                    <a:pt x="953" y="177"/>
                  </a:moveTo>
                  <a:lnTo>
                    <a:pt x="953" y="195"/>
                  </a:lnTo>
                  <a:lnTo>
                    <a:pt x="949" y="195"/>
                  </a:lnTo>
                  <a:lnTo>
                    <a:pt x="949" y="177"/>
                  </a:lnTo>
                  <a:lnTo>
                    <a:pt x="953" y="177"/>
                  </a:lnTo>
                  <a:close/>
                  <a:moveTo>
                    <a:pt x="953" y="209"/>
                  </a:moveTo>
                  <a:lnTo>
                    <a:pt x="953" y="227"/>
                  </a:lnTo>
                  <a:lnTo>
                    <a:pt x="949" y="227"/>
                  </a:lnTo>
                  <a:lnTo>
                    <a:pt x="949" y="209"/>
                  </a:lnTo>
                  <a:lnTo>
                    <a:pt x="953" y="209"/>
                  </a:lnTo>
                  <a:close/>
                  <a:moveTo>
                    <a:pt x="953" y="241"/>
                  </a:moveTo>
                  <a:lnTo>
                    <a:pt x="953" y="259"/>
                  </a:lnTo>
                  <a:lnTo>
                    <a:pt x="949" y="259"/>
                  </a:lnTo>
                  <a:lnTo>
                    <a:pt x="949" y="241"/>
                  </a:lnTo>
                  <a:lnTo>
                    <a:pt x="953" y="241"/>
                  </a:lnTo>
                  <a:close/>
                  <a:moveTo>
                    <a:pt x="953" y="273"/>
                  </a:moveTo>
                  <a:lnTo>
                    <a:pt x="953" y="291"/>
                  </a:lnTo>
                  <a:lnTo>
                    <a:pt x="949" y="291"/>
                  </a:lnTo>
                  <a:lnTo>
                    <a:pt x="949" y="273"/>
                  </a:lnTo>
                  <a:lnTo>
                    <a:pt x="953" y="273"/>
                  </a:lnTo>
                  <a:close/>
                  <a:moveTo>
                    <a:pt x="953" y="304"/>
                  </a:moveTo>
                  <a:lnTo>
                    <a:pt x="953" y="323"/>
                  </a:lnTo>
                  <a:lnTo>
                    <a:pt x="949" y="323"/>
                  </a:lnTo>
                  <a:lnTo>
                    <a:pt x="949" y="304"/>
                  </a:lnTo>
                  <a:lnTo>
                    <a:pt x="953" y="304"/>
                  </a:lnTo>
                  <a:close/>
                  <a:moveTo>
                    <a:pt x="953" y="336"/>
                  </a:moveTo>
                  <a:lnTo>
                    <a:pt x="953" y="354"/>
                  </a:lnTo>
                  <a:lnTo>
                    <a:pt x="949" y="354"/>
                  </a:lnTo>
                  <a:lnTo>
                    <a:pt x="949" y="336"/>
                  </a:lnTo>
                  <a:lnTo>
                    <a:pt x="953" y="336"/>
                  </a:lnTo>
                  <a:close/>
                  <a:moveTo>
                    <a:pt x="953" y="368"/>
                  </a:moveTo>
                  <a:lnTo>
                    <a:pt x="953" y="386"/>
                  </a:lnTo>
                  <a:lnTo>
                    <a:pt x="949" y="386"/>
                  </a:lnTo>
                  <a:lnTo>
                    <a:pt x="949" y="368"/>
                  </a:lnTo>
                  <a:lnTo>
                    <a:pt x="953" y="368"/>
                  </a:lnTo>
                  <a:close/>
                  <a:moveTo>
                    <a:pt x="953" y="400"/>
                  </a:moveTo>
                  <a:lnTo>
                    <a:pt x="953" y="418"/>
                  </a:lnTo>
                  <a:lnTo>
                    <a:pt x="949" y="418"/>
                  </a:lnTo>
                  <a:lnTo>
                    <a:pt x="949" y="400"/>
                  </a:lnTo>
                  <a:lnTo>
                    <a:pt x="953" y="400"/>
                  </a:lnTo>
                  <a:close/>
                  <a:moveTo>
                    <a:pt x="953" y="432"/>
                  </a:moveTo>
                  <a:lnTo>
                    <a:pt x="953" y="450"/>
                  </a:lnTo>
                  <a:lnTo>
                    <a:pt x="949" y="450"/>
                  </a:lnTo>
                  <a:lnTo>
                    <a:pt x="949" y="432"/>
                  </a:lnTo>
                  <a:lnTo>
                    <a:pt x="953" y="432"/>
                  </a:lnTo>
                  <a:close/>
                  <a:moveTo>
                    <a:pt x="953" y="463"/>
                  </a:moveTo>
                  <a:lnTo>
                    <a:pt x="953" y="481"/>
                  </a:lnTo>
                  <a:lnTo>
                    <a:pt x="949" y="481"/>
                  </a:lnTo>
                  <a:lnTo>
                    <a:pt x="949" y="463"/>
                  </a:lnTo>
                  <a:lnTo>
                    <a:pt x="953" y="463"/>
                  </a:lnTo>
                  <a:close/>
                  <a:moveTo>
                    <a:pt x="953" y="495"/>
                  </a:moveTo>
                  <a:lnTo>
                    <a:pt x="953" y="513"/>
                  </a:lnTo>
                  <a:lnTo>
                    <a:pt x="949" y="513"/>
                  </a:lnTo>
                  <a:lnTo>
                    <a:pt x="949" y="495"/>
                  </a:lnTo>
                  <a:lnTo>
                    <a:pt x="953" y="495"/>
                  </a:lnTo>
                  <a:close/>
                  <a:moveTo>
                    <a:pt x="953" y="527"/>
                  </a:moveTo>
                  <a:lnTo>
                    <a:pt x="953" y="545"/>
                  </a:lnTo>
                  <a:lnTo>
                    <a:pt x="949" y="545"/>
                  </a:lnTo>
                  <a:lnTo>
                    <a:pt x="949" y="527"/>
                  </a:lnTo>
                  <a:lnTo>
                    <a:pt x="953" y="527"/>
                  </a:lnTo>
                  <a:close/>
                  <a:moveTo>
                    <a:pt x="953" y="559"/>
                  </a:moveTo>
                  <a:lnTo>
                    <a:pt x="953" y="577"/>
                  </a:lnTo>
                  <a:lnTo>
                    <a:pt x="949" y="577"/>
                  </a:lnTo>
                  <a:lnTo>
                    <a:pt x="949" y="559"/>
                  </a:lnTo>
                  <a:lnTo>
                    <a:pt x="953" y="559"/>
                  </a:lnTo>
                  <a:close/>
                  <a:moveTo>
                    <a:pt x="953" y="590"/>
                  </a:moveTo>
                  <a:lnTo>
                    <a:pt x="953" y="609"/>
                  </a:lnTo>
                  <a:lnTo>
                    <a:pt x="949" y="609"/>
                  </a:lnTo>
                  <a:lnTo>
                    <a:pt x="949" y="590"/>
                  </a:lnTo>
                  <a:lnTo>
                    <a:pt x="953" y="590"/>
                  </a:lnTo>
                  <a:close/>
                  <a:moveTo>
                    <a:pt x="953" y="622"/>
                  </a:moveTo>
                  <a:lnTo>
                    <a:pt x="953" y="640"/>
                  </a:lnTo>
                  <a:lnTo>
                    <a:pt x="949" y="640"/>
                  </a:lnTo>
                  <a:lnTo>
                    <a:pt x="949" y="622"/>
                  </a:lnTo>
                  <a:lnTo>
                    <a:pt x="953" y="622"/>
                  </a:lnTo>
                  <a:close/>
                  <a:moveTo>
                    <a:pt x="953" y="654"/>
                  </a:moveTo>
                  <a:lnTo>
                    <a:pt x="953" y="672"/>
                  </a:lnTo>
                  <a:lnTo>
                    <a:pt x="949" y="672"/>
                  </a:lnTo>
                  <a:lnTo>
                    <a:pt x="949" y="654"/>
                  </a:lnTo>
                  <a:lnTo>
                    <a:pt x="953" y="654"/>
                  </a:lnTo>
                  <a:close/>
                  <a:moveTo>
                    <a:pt x="953" y="686"/>
                  </a:moveTo>
                  <a:lnTo>
                    <a:pt x="953" y="704"/>
                  </a:lnTo>
                  <a:lnTo>
                    <a:pt x="949" y="704"/>
                  </a:lnTo>
                  <a:lnTo>
                    <a:pt x="949" y="686"/>
                  </a:lnTo>
                  <a:lnTo>
                    <a:pt x="953" y="686"/>
                  </a:lnTo>
                  <a:close/>
                  <a:moveTo>
                    <a:pt x="953" y="718"/>
                  </a:moveTo>
                  <a:lnTo>
                    <a:pt x="953" y="736"/>
                  </a:lnTo>
                  <a:lnTo>
                    <a:pt x="949" y="736"/>
                  </a:lnTo>
                  <a:lnTo>
                    <a:pt x="949" y="718"/>
                  </a:lnTo>
                  <a:lnTo>
                    <a:pt x="953" y="718"/>
                  </a:lnTo>
                  <a:close/>
                  <a:moveTo>
                    <a:pt x="953" y="749"/>
                  </a:moveTo>
                  <a:lnTo>
                    <a:pt x="953" y="768"/>
                  </a:lnTo>
                  <a:lnTo>
                    <a:pt x="949" y="768"/>
                  </a:lnTo>
                  <a:lnTo>
                    <a:pt x="949" y="749"/>
                  </a:lnTo>
                  <a:lnTo>
                    <a:pt x="953" y="749"/>
                  </a:lnTo>
                  <a:close/>
                  <a:moveTo>
                    <a:pt x="953" y="781"/>
                  </a:moveTo>
                  <a:lnTo>
                    <a:pt x="952" y="789"/>
                  </a:lnTo>
                  <a:lnTo>
                    <a:pt x="949" y="799"/>
                  </a:lnTo>
                  <a:lnTo>
                    <a:pt x="945" y="798"/>
                  </a:lnTo>
                  <a:lnTo>
                    <a:pt x="948" y="788"/>
                  </a:lnTo>
                  <a:lnTo>
                    <a:pt x="948" y="788"/>
                  </a:lnTo>
                  <a:lnTo>
                    <a:pt x="948" y="781"/>
                  </a:lnTo>
                  <a:lnTo>
                    <a:pt x="953" y="781"/>
                  </a:lnTo>
                  <a:close/>
                  <a:moveTo>
                    <a:pt x="942" y="812"/>
                  </a:moveTo>
                  <a:lnTo>
                    <a:pt x="935" y="822"/>
                  </a:lnTo>
                  <a:lnTo>
                    <a:pt x="930" y="826"/>
                  </a:lnTo>
                  <a:lnTo>
                    <a:pt x="927" y="822"/>
                  </a:lnTo>
                  <a:lnTo>
                    <a:pt x="932" y="818"/>
                  </a:lnTo>
                  <a:lnTo>
                    <a:pt x="931" y="818"/>
                  </a:lnTo>
                  <a:lnTo>
                    <a:pt x="939" y="809"/>
                  </a:lnTo>
                  <a:lnTo>
                    <a:pt x="942" y="812"/>
                  </a:lnTo>
                  <a:close/>
                  <a:moveTo>
                    <a:pt x="918" y="833"/>
                  </a:moveTo>
                  <a:lnTo>
                    <a:pt x="914" y="835"/>
                  </a:lnTo>
                  <a:lnTo>
                    <a:pt x="902" y="839"/>
                  </a:lnTo>
                  <a:lnTo>
                    <a:pt x="900" y="839"/>
                  </a:lnTo>
                  <a:lnTo>
                    <a:pt x="899" y="835"/>
                  </a:lnTo>
                  <a:lnTo>
                    <a:pt x="902" y="835"/>
                  </a:lnTo>
                  <a:lnTo>
                    <a:pt x="901" y="835"/>
                  </a:lnTo>
                  <a:lnTo>
                    <a:pt x="913" y="831"/>
                  </a:lnTo>
                  <a:lnTo>
                    <a:pt x="912" y="831"/>
                  </a:lnTo>
                  <a:lnTo>
                    <a:pt x="916" y="829"/>
                  </a:lnTo>
                  <a:lnTo>
                    <a:pt x="918" y="833"/>
                  </a:lnTo>
                  <a:close/>
                  <a:moveTo>
                    <a:pt x="886" y="840"/>
                  </a:moveTo>
                  <a:lnTo>
                    <a:pt x="868" y="840"/>
                  </a:lnTo>
                  <a:lnTo>
                    <a:pt x="868" y="836"/>
                  </a:lnTo>
                  <a:lnTo>
                    <a:pt x="886" y="836"/>
                  </a:lnTo>
                  <a:lnTo>
                    <a:pt x="886" y="840"/>
                  </a:lnTo>
                  <a:close/>
                  <a:moveTo>
                    <a:pt x="854" y="840"/>
                  </a:moveTo>
                  <a:lnTo>
                    <a:pt x="836" y="840"/>
                  </a:lnTo>
                  <a:lnTo>
                    <a:pt x="836" y="836"/>
                  </a:lnTo>
                  <a:lnTo>
                    <a:pt x="854" y="836"/>
                  </a:lnTo>
                  <a:lnTo>
                    <a:pt x="854" y="840"/>
                  </a:lnTo>
                  <a:close/>
                  <a:moveTo>
                    <a:pt x="823" y="840"/>
                  </a:moveTo>
                  <a:lnTo>
                    <a:pt x="804" y="840"/>
                  </a:lnTo>
                  <a:lnTo>
                    <a:pt x="804" y="836"/>
                  </a:lnTo>
                  <a:lnTo>
                    <a:pt x="823" y="836"/>
                  </a:lnTo>
                  <a:lnTo>
                    <a:pt x="823" y="840"/>
                  </a:lnTo>
                  <a:close/>
                  <a:moveTo>
                    <a:pt x="791" y="840"/>
                  </a:moveTo>
                  <a:lnTo>
                    <a:pt x="773" y="840"/>
                  </a:lnTo>
                  <a:lnTo>
                    <a:pt x="773" y="836"/>
                  </a:lnTo>
                  <a:lnTo>
                    <a:pt x="791" y="836"/>
                  </a:lnTo>
                  <a:lnTo>
                    <a:pt x="791" y="840"/>
                  </a:lnTo>
                  <a:close/>
                  <a:moveTo>
                    <a:pt x="759" y="840"/>
                  </a:moveTo>
                  <a:lnTo>
                    <a:pt x="741" y="840"/>
                  </a:lnTo>
                  <a:lnTo>
                    <a:pt x="741" y="836"/>
                  </a:lnTo>
                  <a:lnTo>
                    <a:pt x="759" y="836"/>
                  </a:lnTo>
                  <a:lnTo>
                    <a:pt x="759" y="840"/>
                  </a:lnTo>
                  <a:close/>
                  <a:moveTo>
                    <a:pt x="727" y="840"/>
                  </a:moveTo>
                  <a:lnTo>
                    <a:pt x="709" y="840"/>
                  </a:lnTo>
                  <a:lnTo>
                    <a:pt x="709" y="836"/>
                  </a:lnTo>
                  <a:lnTo>
                    <a:pt x="727" y="836"/>
                  </a:lnTo>
                  <a:lnTo>
                    <a:pt x="727" y="840"/>
                  </a:lnTo>
                  <a:close/>
                  <a:moveTo>
                    <a:pt x="695" y="840"/>
                  </a:moveTo>
                  <a:lnTo>
                    <a:pt x="677" y="840"/>
                  </a:lnTo>
                  <a:lnTo>
                    <a:pt x="677" y="836"/>
                  </a:lnTo>
                  <a:lnTo>
                    <a:pt x="695" y="836"/>
                  </a:lnTo>
                  <a:lnTo>
                    <a:pt x="695" y="840"/>
                  </a:lnTo>
                  <a:close/>
                  <a:moveTo>
                    <a:pt x="664" y="840"/>
                  </a:moveTo>
                  <a:lnTo>
                    <a:pt x="646" y="840"/>
                  </a:lnTo>
                  <a:lnTo>
                    <a:pt x="646" y="836"/>
                  </a:lnTo>
                  <a:lnTo>
                    <a:pt x="664" y="836"/>
                  </a:lnTo>
                  <a:lnTo>
                    <a:pt x="664" y="840"/>
                  </a:lnTo>
                  <a:close/>
                  <a:moveTo>
                    <a:pt x="632" y="840"/>
                  </a:moveTo>
                  <a:lnTo>
                    <a:pt x="614" y="840"/>
                  </a:lnTo>
                  <a:lnTo>
                    <a:pt x="614" y="836"/>
                  </a:lnTo>
                  <a:lnTo>
                    <a:pt x="632" y="836"/>
                  </a:lnTo>
                  <a:lnTo>
                    <a:pt x="632" y="840"/>
                  </a:lnTo>
                  <a:close/>
                  <a:moveTo>
                    <a:pt x="600" y="840"/>
                  </a:moveTo>
                  <a:lnTo>
                    <a:pt x="582" y="840"/>
                  </a:lnTo>
                  <a:lnTo>
                    <a:pt x="582" y="836"/>
                  </a:lnTo>
                  <a:lnTo>
                    <a:pt x="600" y="836"/>
                  </a:lnTo>
                  <a:lnTo>
                    <a:pt x="600" y="840"/>
                  </a:lnTo>
                  <a:close/>
                  <a:moveTo>
                    <a:pt x="568" y="840"/>
                  </a:moveTo>
                  <a:lnTo>
                    <a:pt x="550" y="840"/>
                  </a:lnTo>
                  <a:lnTo>
                    <a:pt x="550" y="836"/>
                  </a:lnTo>
                  <a:lnTo>
                    <a:pt x="568" y="836"/>
                  </a:lnTo>
                  <a:lnTo>
                    <a:pt x="568" y="840"/>
                  </a:lnTo>
                  <a:close/>
                  <a:moveTo>
                    <a:pt x="537" y="840"/>
                  </a:moveTo>
                  <a:lnTo>
                    <a:pt x="518" y="840"/>
                  </a:lnTo>
                  <a:lnTo>
                    <a:pt x="518" y="836"/>
                  </a:lnTo>
                  <a:lnTo>
                    <a:pt x="537" y="836"/>
                  </a:lnTo>
                  <a:lnTo>
                    <a:pt x="537" y="840"/>
                  </a:lnTo>
                  <a:close/>
                  <a:moveTo>
                    <a:pt x="505" y="840"/>
                  </a:moveTo>
                  <a:lnTo>
                    <a:pt x="487" y="840"/>
                  </a:lnTo>
                  <a:lnTo>
                    <a:pt x="487" y="836"/>
                  </a:lnTo>
                  <a:lnTo>
                    <a:pt x="505" y="836"/>
                  </a:lnTo>
                  <a:lnTo>
                    <a:pt x="505" y="840"/>
                  </a:lnTo>
                  <a:close/>
                  <a:moveTo>
                    <a:pt x="473" y="840"/>
                  </a:moveTo>
                  <a:lnTo>
                    <a:pt x="455" y="840"/>
                  </a:lnTo>
                  <a:lnTo>
                    <a:pt x="455" y="836"/>
                  </a:lnTo>
                  <a:lnTo>
                    <a:pt x="473" y="836"/>
                  </a:lnTo>
                  <a:lnTo>
                    <a:pt x="473" y="840"/>
                  </a:lnTo>
                  <a:close/>
                  <a:moveTo>
                    <a:pt x="441" y="840"/>
                  </a:moveTo>
                  <a:lnTo>
                    <a:pt x="423" y="840"/>
                  </a:lnTo>
                  <a:lnTo>
                    <a:pt x="423" y="836"/>
                  </a:lnTo>
                  <a:lnTo>
                    <a:pt x="441" y="836"/>
                  </a:lnTo>
                  <a:lnTo>
                    <a:pt x="441" y="840"/>
                  </a:lnTo>
                  <a:close/>
                  <a:moveTo>
                    <a:pt x="410" y="840"/>
                  </a:moveTo>
                  <a:lnTo>
                    <a:pt x="391" y="840"/>
                  </a:lnTo>
                  <a:lnTo>
                    <a:pt x="391" y="836"/>
                  </a:lnTo>
                  <a:lnTo>
                    <a:pt x="410" y="836"/>
                  </a:lnTo>
                  <a:lnTo>
                    <a:pt x="410" y="840"/>
                  </a:lnTo>
                  <a:close/>
                  <a:moveTo>
                    <a:pt x="378" y="840"/>
                  </a:moveTo>
                  <a:lnTo>
                    <a:pt x="360" y="840"/>
                  </a:lnTo>
                  <a:lnTo>
                    <a:pt x="360" y="836"/>
                  </a:lnTo>
                  <a:lnTo>
                    <a:pt x="378" y="836"/>
                  </a:lnTo>
                  <a:lnTo>
                    <a:pt x="378" y="840"/>
                  </a:lnTo>
                  <a:close/>
                  <a:moveTo>
                    <a:pt x="346" y="840"/>
                  </a:moveTo>
                  <a:lnTo>
                    <a:pt x="328" y="840"/>
                  </a:lnTo>
                  <a:lnTo>
                    <a:pt x="328" y="836"/>
                  </a:lnTo>
                  <a:lnTo>
                    <a:pt x="346" y="836"/>
                  </a:lnTo>
                  <a:lnTo>
                    <a:pt x="346" y="840"/>
                  </a:lnTo>
                  <a:close/>
                  <a:moveTo>
                    <a:pt x="314" y="840"/>
                  </a:moveTo>
                  <a:lnTo>
                    <a:pt x="296" y="840"/>
                  </a:lnTo>
                  <a:lnTo>
                    <a:pt x="296" y="836"/>
                  </a:lnTo>
                  <a:lnTo>
                    <a:pt x="314" y="836"/>
                  </a:lnTo>
                  <a:lnTo>
                    <a:pt x="314" y="840"/>
                  </a:lnTo>
                  <a:close/>
                  <a:moveTo>
                    <a:pt x="282" y="840"/>
                  </a:moveTo>
                  <a:lnTo>
                    <a:pt x="264" y="840"/>
                  </a:lnTo>
                  <a:lnTo>
                    <a:pt x="264" y="836"/>
                  </a:lnTo>
                  <a:lnTo>
                    <a:pt x="282" y="836"/>
                  </a:lnTo>
                  <a:lnTo>
                    <a:pt x="282" y="840"/>
                  </a:lnTo>
                  <a:close/>
                  <a:moveTo>
                    <a:pt x="251" y="840"/>
                  </a:moveTo>
                  <a:lnTo>
                    <a:pt x="233" y="840"/>
                  </a:lnTo>
                  <a:lnTo>
                    <a:pt x="233" y="836"/>
                  </a:lnTo>
                  <a:lnTo>
                    <a:pt x="251" y="836"/>
                  </a:lnTo>
                  <a:lnTo>
                    <a:pt x="251" y="840"/>
                  </a:lnTo>
                  <a:close/>
                  <a:moveTo>
                    <a:pt x="219" y="840"/>
                  </a:moveTo>
                  <a:lnTo>
                    <a:pt x="201" y="840"/>
                  </a:lnTo>
                  <a:lnTo>
                    <a:pt x="201" y="836"/>
                  </a:lnTo>
                  <a:lnTo>
                    <a:pt x="219" y="836"/>
                  </a:lnTo>
                  <a:lnTo>
                    <a:pt x="219" y="840"/>
                  </a:lnTo>
                  <a:close/>
                  <a:moveTo>
                    <a:pt x="187" y="840"/>
                  </a:moveTo>
                  <a:lnTo>
                    <a:pt x="169" y="840"/>
                  </a:lnTo>
                  <a:lnTo>
                    <a:pt x="169" y="836"/>
                  </a:lnTo>
                  <a:lnTo>
                    <a:pt x="187" y="836"/>
                  </a:lnTo>
                  <a:lnTo>
                    <a:pt x="187" y="840"/>
                  </a:lnTo>
                  <a:close/>
                  <a:moveTo>
                    <a:pt x="155" y="840"/>
                  </a:moveTo>
                  <a:lnTo>
                    <a:pt x="137" y="840"/>
                  </a:lnTo>
                  <a:lnTo>
                    <a:pt x="137" y="836"/>
                  </a:lnTo>
                  <a:lnTo>
                    <a:pt x="155" y="836"/>
                  </a:lnTo>
                  <a:lnTo>
                    <a:pt x="155" y="840"/>
                  </a:lnTo>
                  <a:close/>
                  <a:moveTo>
                    <a:pt x="124" y="840"/>
                  </a:moveTo>
                  <a:lnTo>
                    <a:pt x="105" y="840"/>
                  </a:lnTo>
                  <a:lnTo>
                    <a:pt x="105" y="836"/>
                  </a:lnTo>
                  <a:lnTo>
                    <a:pt x="124" y="836"/>
                  </a:lnTo>
                  <a:lnTo>
                    <a:pt x="124" y="840"/>
                  </a:lnTo>
                  <a:close/>
                  <a:moveTo>
                    <a:pt x="92" y="840"/>
                  </a:moveTo>
                  <a:lnTo>
                    <a:pt x="74" y="840"/>
                  </a:lnTo>
                  <a:lnTo>
                    <a:pt x="74" y="836"/>
                  </a:lnTo>
                  <a:lnTo>
                    <a:pt x="92" y="836"/>
                  </a:lnTo>
                  <a:lnTo>
                    <a:pt x="92" y="840"/>
                  </a:lnTo>
                  <a:close/>
                  <a:moveTo>
                    <a:pt x="60" y="840"/>
                  </a:moveTo>
                  <a:lnTo>
                    <a:pt x="52" y="839"/>
                  </a:lnTo>
                  <a:lnTo>
                    <a:pt x="42" y="836"/>
                  </a:lnTo>
                  <a:lnTo>
                    <a:pt x="43" y="832"/>
                  </a:lnTo>
                  <a:lnTo>
                    <a:pt x="53" y="835"/>
                  </a:lnTo>
                  <a:lnTo>
                    <a:pt x="53" y="835"/>
                  </a:lnTo>
                  <a:lnTo>
                    <a:pt x="60" y="835"/>
                  </a:lnTo>
                  <a:lnTo>
                    <a:pt x="60" y="840"/>
                  </a:lnTo>
                  <a:close/>
                  <a:moveTo>
                    <a:pt x="29" y="830"/>
                  </a:moveTo>
                  <a:lnTo>
                    <a:pt x="29" y="829"/>
                  </a:lnTo>
                  <a:lnTo>
                    <a:pt x="19" y="822"/>
                  </a:lnTo>
                  <a:lnTo>
                    <a:pt x="15" y="817"/>
                  </a:lnTo>
                  <a:lnTo>
                    <a:pt x="19" y="814"/>
                  </a:lnTo>
                  <a:lnTo>
                    <a:pt x="23" y="818"/>
                  </a:lnTo>
                  <a:lnTo>
                    <a:pt x="22" y="818"/>
                  </a:lnTo>
                  <a:lnTo>
                    <a:pt x="32" y="826"/>
                  </a:lnTo>
                  <a:lnTo>
                    <a:pt x="31" y="825"/>
                  </a:lnTo>
                  <a:lnTo>
                    <a:pt x="31" y="826"/>
                  </a:lnTo>
                  <a:lnTo>
                    <a:pt x="29" y="830"/>
                  </a:lnTo>
                  <a:close/>
                  <a:moveTo>
                    <a:pt x="8" y="805"/>
                  </a:moveTo>
                  <a:lnTo>
                    <a:pt x="6" y="801"/>
                  </a:lnTo>
                  <a:lnTo>
                    <a:pt x="2" y="789"/>
                  </a:lnTo>
                  <a:lnTo>
                    <a:pt x="2" y="787"/>
                  </a:lnTo>
                  <a:lnTo>
                    <a:pt x="6" y="787"/>
                  </a:lnTo>
                  <a:lnTo>
                    <a:pt x="6" y="788"/>
                  </a:lnTo>
                  <a:lnTo>
                    <a:pt x="6" y="788"/>
                  </a:lnTo>
                  <a:lnTo>
                    <a:pt x="10" y="800"/>
                  </a:lnTo>
                  <a:lnTo>
                    <a:pt x="9" y="799"/>
                  </a:lnTo>
                  <a:lnTo>
                    <a:pt x="12" y="803"/>
                  </a:lnTo>
                  <a:lnTo>
                    <a:pt x="8" y="805"/>
                  </a:lnTo>
                  <a:close/>
                </a:path>
              </a:pathLst>
            </a:custGeom>
            <a:solidFill>
              <a:srgbClr val="44546A"/>
            </a:solidFill>
            <a:ln w="0" cap="flat">
              <a:solidFill>
                <a:srgbClr val="44546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8" name="Rectangle 39"/>
            <p:cNvSpPr>
              <a:spLocks noChangeArrowheads="1"/>
            </p:cNvSpPr>
            <p:nvPr/>
          </p:nvSpPr>
          <p:spPr bwMode="auto">
            <a:xfrm>
              <a:off x="2295" y="3050"/>
              <a:ext cx="94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Content &amp;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Consumenten Data</a:t>
              </a:r>
              <a:endPara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Freeform 41"/>
            <p:cNvSpPr>
              <a:spLocks/>
            </p:cNvSpPr>
            <p:nvPr/>
          </p:nvSpPr>
          <p:spPr bwMode="auto">
            <a:xfrm>
              <a:off x="3409" y="2794"/>
              <a:ext cx="408" cy="145"/>
            </a:xfrm>
            <a:custGeom>
              <a:avLst/>
              <a:gdLst>
                <a:gd name="T0" fmla="*/ 336 w 408"/>
                <a:gd name="T1" fmla="*/ 145 h 145"/>
                <a:gd name="T2" fmla="*/ 336 w 408"/>
                <a:gd name="T3" fmla="*/ 109 h 145"/>
                <a:gd name="T4" fmla="*/ 0 w 408"/>
                <a:gd name="T5" fmla="*/ 109 h 145"/>
                <a:gd name="T6" fmla="*/ 0 w 408"/>
                <a:gd name="T7" fmla="*/ 36 h 145"/>
                <a:gd name="T8" fmla="*/ 336 w 408"/>
                <a:gd name="T9" fmla="*/ 36 h 145"/>
                <a:gd name="T10" fmla="*/ 336 w 408"/>
                <a:gd name="T11" fmla="*/ 0 h 145"/>
                <a:gd name="T12" fmla="*/ 408 w 408"/>
                <a:gd name="T13" fmla="*/ 73 h 145"/>
                <a:gd name="T14" fmla="*/ 336 w 408"/>
                <a:gd name="T15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8" h="145">
                  <a:moveTo>
                    <a:pt x="336" y="145"/>
                  </a:moveTo>
                  <a:lnTo>
                    <a:pt x="336" y="109"/>
                  </a:lnTo>
                  <a:lnTo>
                    <a:pt x="0" y="109"/>
                  </a:lnTo>
                  <a:lnTo>
                    <a:pt x="0" y="36"/>
                  </a:lnTo>
                  <a:lnTo>
                    <a:pt x="336" y="36"/>
                  </a:lnTo>
                  <a:lnTo>
                    <a:pt x="336" y="0"/>
                  </a:lnTo>
                  <a:lnTo>
                    <a:pt x="408" y="73"/>
                  </a:lnTo>
                  <a:lnTo>
                    <a:pt x="336" y="145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0" name="Freeform 42"/>
            <p:cNvSpPr>
              <a:spLocks/>
            </p:cNvSpPr>
            <p:nvPr/>
          </p:nvSpPr>
          <p:spPr bwMode="auto">
            <a:xfrm>
              <a:off x="3409" y="2794"/>
              <a:ext cx="408" cy="145"/>
            </a:xfrm>
            <a:custGeom>
              <a:avLst/>
              <a:gdLst>
                <a:gd name="T0" fmla="*/ 336 w 408"/>
                <a:gd name="T1" fmla="*/ 145 h 145"/>
                <a:gd name="T2" fmla="*/ 336 w 408"/>
                <a:gd name="T3" fmla="*/ 109 h 145"/>
                <a:gd name="T4" fmla="*/ 0 w 408"/>
                <a:gd name="T5" fmla="*/ 109 h 145"/>
                <a:gd name="T6" fmla="*/ 0 w 408"/>
                <a:gd name="T7" fmla="*/ 36 h 145"/>
                <a:gd name="T8" fmla="*/ 336 w 408"/>
                <a:gd name="T9" fmla="*/ 36 h 145"/>
                <a:gd name="T10" fmla="*/ 336 w 408"/>
                <a:gd name="T11" fmla="*/ 0 h 145"/>
                <a:gd name="T12" fmla="*/ 408 w 408"/>
                <a:gd name="T13" fmla="*/ 73 h 145"/>
                <a:gd name="T14" fmla="*/ 336 w 408"/>
                <a:gd name="T15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8" h="145">
                  <a:moveTo>
                    <a:pt x="336" y="145"/>
                  </a:moveTo>
                  <a:lnTo>
                    <a:pt x="336" y="109"/>
                  </a:lnTo>
                  <a:lnTo>
                    <a:pt x="0" y="109"/>
                  </a:lnTo>
                  <a:lnTo>
                    <a:pt x="0" y="36"/>
                  </a:lnTo>
                  <a:lnTo>
                    <a:pt x="336" y="36"/>
                  </a:lnTo>
                  <a:lnTo>
                    <a:pt x="336" y="0"/>
                  </a:lnTo>
                  <a:lnTo>
                    <a:pt x="408" y="73"/>
                  </a:lnTo>
                  <a:lnTo>
                    <a:pt x="336" y="145"/>
                  </a:lnTo>
                  <a:close/>
                </a:path>
              </a:pathLst>
            </a:custGeom>
            <a:noFill/>
            <a:ln w="7938" cap="flat">
              <a:solidFill>
                <a:srgbClr val="41719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1" name="Freeform 43"/>
            <p:cNvSpPr>
              <a:spLocks/>
            </p:cNvSpPr>
            <p:nvPr/>
          </p:nvSpPr>
          <p:spPr bwMode="auto">
            <a:xfrm>
              <a:off x="3400" y="3096"/>
              <a:ext cx="410" cy="143"/>
            </a:xfrm>
            <a:custGeom>
              <a:avLst/>
              <a:gdLst>
                <a:gd name="T0" fmla="*/ 0 w 410"/>
                <a:gd name="T1" fmla="*/ 72 h 143"/>
                <a:gd name="T2" fmla="*/ 71 w 410"/>
                <a:gd name="T3" fmla="*/ 0 h 143"/>
                <a:gd name="T4" fmla="*/ 71 w 410"/>
                <a:gd name="T5" fmla="*/ 36 h 143"/>
                <a:gd name="T6" fmla="*/ 339 w 410"/>
                <a:gd name="T7" fmla="*/ 36 h 143"/>
                <a:gd name="T8" fmla="*/ 339 w 410"/>
                <a:gd name="T9" fmla="*/ 0 h 143"/>
                <a:gd name="T10" fmla="*/ 410 w 410"/>
                <a:gd name="T11" fmla="*/ 72 h 143"/>
                <a:gd name="T12" fmla="*/ 339 w 410"/>
                <a:gd name="T13" fmla="*/ 143 h 143"/>
                <a:gd name="T14" fmla="*/ 339 w 410"/>
                <a:gd name="T15" fmla="*/ 107 h 143"/>
                <a:gd name="T16" fmla="*/ 71 w 410"/>
                <a:gd name="T17" fmla="*/ 107 h 143"/>
                <a:gd name="T18" fmla="*/ 71 w 410"/>
                <a:gd name="T19" fmla="*/ 143 h 143"/>
                <a:gd name="T20" fmla="*/ 0 w 410"/>
                <a:gd name="T21" fmla="*/ 7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0" h="143">
                  <a:moveTo>
                    <a:pt x="0" y="72"/>
                  </a:moveTo>
                  <a:lnTo>
                    <a:pt x="71" y="0"/>
                  </a:lnTo>
                  <a:lnTo>
                    <a:pt x="71" y="36"/>
                  </a:lnTo>
                  <a:lnTo>
                    <a:pt x="339" y="36"/>
                  </a:lnTo>
                  <a:lnTo>
                    <a:pt x="339" y="0"/>
                  </a:lnTo>
                  <a:lnTo>
                    <a:pt x="410" y="72"/>
                  </a:lnTo>
                  <a:lnTo>
                    <a:pt x="339" y="143"/>
                  </a:lnTo>
                  <a:lnTo>
                    <a:pt x="339" y="107"/>
                  </a:lnTo>
                  <a:lnTo>
                    <a:pt x="71" y="107"/>
                  </a:lnTo>
                  <a:lnTo>
                    <a:pt x="71" y="143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2" name="Freeform 44"/>
            <p:cNvSpPr>
              <a:spLocks/>
            </p:cNvSpPr>
            <p:nvPr/>
          </p:nvSpPr>
          <p:spPr bwMode="auto">
            <a:xfrm>
              <a:off x="3400" y="3096"/>
              <a:ext cx="410" cy="143"/>
            </a:xfrm>
            <a:custGeom>
              <a:avLst/>
              <a:gdLst>
                <a:gd name="T0" fmla="*/ 0 w 410"/>
                <a:gd name="T1" fmla="*/ 72 h 143"/>
                <a:gd name="T2" fmla="*/ 71 w 410"/>
                <a:gd name="T3" fmla="*/ 0 h 143"/>
                <a:gd name="T4" fmla="*/ 71 w 410"/>
                <a:gd name="T5" fmla="*/ 36 h 143"/>
                <a:gd name="T6" fmla="*/ 339 w 410"/>
                <a:gd name="T7" fmla="*/ 36 h 143"/>
                <a:gd name="T8" fmla="*/ 339 w 410"/>
                <a:gd name="T9" fmla="*/ 0 h 143"/>
                <a:gd name="T10" fmla="*/ 410 w 410"/>
                <a:gd name="T11" fmla="*/ 72 h 143"/>
                <a:gd name="T12" fmla="*/ 339 w 410"/>
                <a:gd name="T13" fmla="*/ 143 h 143"/>
                <a:gd name="T14" fmla="*/ 339 w 410"/>
                <a:gd name="T15" fmla="*/ 107 h 143"/>
                <a:gd name="T16" fmla="*/ 71 w 410"/>
                <a:gd name="T17" fmla="*/ 107 h 143"/>
                <a:gd name="T18" fmla="*/ 71 w 410"/>
                <a:gd name="T19" fmla="*/ 143 h 143"/>
                <a:gd name="T20" fmla="*/ 0 w 410"/>
                <a:gd name="T21" fmla="*/ 7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0" h="143">
                  <a:moveTo>
                    <a:pt x="0" y="72"/>
                  </a:moveTo>
                  <a:lnTo>
                    <a:pt x="71" y="0"/>
                  </a:lnTo>
                  <a:lnTo>
                    <a:pt x="71" y="36"/>
                  </a:lnTo>
                  <a:lnTo>
                    <a:pt x="339" y="36"/>
                  </a:lnTo>
                  <a:lnTo>
                    <a:pt x="339" y="0"/>
                  </a:lnTo>
                  <a:lnTo>
                    <a:pt x="410" y="72"/>
                  </a:lnTo>
                  <a:lnTo>
                    <a:pt x="339" y="143"/>
                  </a:lnTo>
                  <a:lnTo>
                    <a:pt x="339" y="107"/>
                  </a:lnTo>
                  <a:lnTo>
                    <a:pt x="71" y="107"/>
                  </a:lnTo>
                  <a:lnTo>
                    <a:pt x="71" y="143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7938" cap="flat">
              <a:solidFill>
                <a:srgbClr val="41719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3" name="Freeform 45"/>
            <p:cNvSpPr>
              <a:spLocks/>
            </p:cNvSpPr>
            <p:nvPr/>
          </p:nvSpPr>
          <p:spPr bwMode="auto">
            <a:xfrm>
              <a:off x="1732" y="3387"/>
              <a:ext cx="408" cy="145"/>
            </a:xfrm>
            <a:custGeom>
              <a:avLst/>
              <a:gdLst>
                <a:gd name="T0" fmla="*/ 0 w 408"/>
                <a:gd name="T1" fmla="*/ 72 h 145"/>
                <a:gd name="T2" fmla="*/ 73 w 408"/>
                <a:gd name="T3" fmla="*/ 0 h 145"/>
                <a:gd name="T4" fmla="*/ 73 w 408"/>
                <a:gd name="T5" fmla="*/ 36 h 145"/>
                <a:gd name="T6" fmla="*/ 336 w 408"/>
                <a:gd name="T7" fmla="*/ 36 h 145"/>
                <a:gd name="T8" fmla="*/ 336 w 408"/>
                <a:gd name="T9" fmla="*/ 0 h 145"/>
                <a:gd name="T10" fmla="*/ 408 w 408"/>
                <a:gd name="T11" fmla="*/ 72 h 145"/>
                <a:gd name="T12" fmla="*/ 336 w 408"/>
                <a:gd name="T13" fmla="*/ 145 h 145"/>
                <a:gd name="T14" fmla="*/ 336 w 408"/>
                <a:gd name="T15" fmla="*/ 109 h 145"/>
                <a:gd name="T16" fmla="*/ 73 w 408"/>
                <a:gd name="T17" fmla="*/ 109 h 145"/>
                <a:gd name="T18" fmla="*/ 73 w 408"/>
                <a:gd name="T19" fmla="*/ 145 h 145"/>
                <a:gd name="T20" fmla="*/ 0 w 408"/>
                <a:gd name="T21" fmla="*/ 7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8" h="145">
                  <a:moveTo>
                    <a:pt x="0" y="72"/>
                  </a:moveTo>
                  <a:lnTo>
                    <a:pt x="73" y="0"/>
                  </a:lnTo>
                  <a:lnTo>
                    <a:pt x="73" y="36"/>
                  </a:lnTo>
                  <a:lnTo>
                    <a:pt x="336" y="36"/>
                  </a:lnTo>
                  <a:lnTo>
                    <a:pt x="336" y="0"/>
                  </a:lnTo>
                  <a:lnTo>
                    <a:pt x="408" y="72"/>
                  </a:lnTo>
                  <a:lnTo>
                    <a:pt x="336" y="145"/>
                  </a:lnTo>
                  <a:lnTo>
                    <a:pt x="336" y="109"/>
                  </a:lnTo>
                  <a:lnTo>
                    <a:pt x="73" y="109"/>
                  </a:lnTo>
                  <a:lnTo>
                    <a:pt x="73" y="145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4" name="Freeform 46"/>
            <p:cNvSpPr>
              <a:spLocks/>
            </p:cNvSpPr>
            <p:nvPr/>
          </p:nvSpPr>
          <p:spPr bwMode="auto">
            <a:xfrm>
              <a:off x="1732" y="3387"/>
              <a:ext cx="408" cy="145"/>
            </a:xfrm>
            <a:custGeom>
              <a:avLst/>
              <a:gdLst>
                <a:gd name="T0" fmla="*/ 0 w 408"/>
                <a:gd name="T1" fmla="*/ 72 h 145"/>
                <a:gd name="T2" fmla="*/ 73 w 408"/>
                <a:gd name="T3" fmla="*/ 0 h 145"/>
                <a:gd name="T4" fmla="*/ 73 w 408"/>
                <a:gd name="T5" fmla="*/ 36 h 145"/>
                <a:gd name="T6" fmla="*/ 336 w 408"/>
                <a:gd name="T7" fmla="*/ 36 h 145"/>
                <a:gd name="T8" fmla="*/ 336 w 408"/>
                <a:gd name="T9" fmla="*/ 0 h 145"/>
                <a:gd name="T10" fmla="*/ 408 w 408"/>
                <a:gd name="T11" fmla="*/ 72 h 145"/>
                <a:gd name="T12" fmla="*/ 336 w 408"/>
                <a:gd name="T13" fmla="*/ 145 h 145"/>
                <a:gd name="T14" fmla="*/ 336 w 408"/>
                <a:gd name="T15" fmla="*/ 109 h 145"/>
                <a:gd name="T16" fmla="*/ 73 w 408"/>
                <a:gd name="T17" fmla="*/ 109 h 145"/>
                <a:gd name="T18" fmla="*/ 73 w 408"/>
                <a:gd name="T19" fmla="*/ 145 h 145"/>
                <a:gd name="T20" fmla="*/ 0 w 408"/>
                <a:gd name="T21" fmla="*/ 7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8" h="145">
                  <a:moveTo>
                    <a:pt x="0" y="72"/>
                  </a:moveTo>
                  <a:lnTo>
                    <a:pt x="73" y="0"/>
                  </a:lnTo>
                  <a:lnTo>
                    <a:pt x="73" y="36"/>
                  </a:lnTo>
                  <a:lnTo>
                    <a:pt x="336" y="36"/>
                  </a:lnTo>
                  <a:lnTo>
                    <a:pt x="336" y="0"/>
                  </a:lnTo>
                  <a:lnTo>
                    <a:pt x="408" y="72"/>
                  </a:lnTo>
                  <a:lnTo>
                    <a:pt x="336" y="145"/>
                  </a:lnTo>
                  <a:lnTo>
                    <a:pt x="336" y="109"/>
                  </a:lnTo>
                  <a:lnTo>
                    <a:pt x="73" y="109"/>
                  </a:lnTo>
                  <a:lnTo>
                    <a:pt x="73" y="145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7938" cap="flat">
              <a:solidFill>
                <a:srgbClr val="41719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5" name="Freeform 47"/>
            <p:cNvSpPr>
              <a:spLocks/>
            </p:cNvSpPr>
            <p:nvPr/>
          </p:nvSpPr>
          <p:spPr bwMode="auto">
            <a:xfrm>
              <a:off x="1732" y="3085"/>
              <a:ext cx="408" cy="143"/>
            </a:xfrm>
            <a:custGeom>
              <a:avLst/>
              <a:gdLst>
                <a:gd name="T0" fmla="*/ 0 w 408"/>
                <a:gd name="T1" fmla="*/ 71 h 143"/>
                <a:gd name="T2" fmla="*/ 71 w 408"/>
                <a:gd name="T3" fmla="*/ 0 h 143"/>
                <a:gd name="T4" fmla="*/ 71 w 408"/>
                <a:gd name="T5" fmla="*/ 35 h 143"/>
                <a:gd name="T6" fmla="*/ 337 w 408"/>
                <a:gd name="T7" fmla="*/ 35 h 143"/>
                <a:gd name="T8" fmla="*/ 337 w 408"/>
                <a:gd name="T9" fmla="*/ 0 h 143"/>
                <a:gd name="T10" fmla="*/ 408 w 408"/>
                <a:gd name="T11" fmla="*/ 71 h 143"/>
                <a:gd name="T12" fmla="*/ 337 w 408"/>
                <a:gd name="T13" fmla="*/ 143 h 143"/>
                <a:gd name="T14" fmla="*/ 337 w 408"/>
                <a:gd name="T15" fmla="*/ 107 h 143"/>
                <a:gd name="T16" fmla="*/ 71 w 408"/>
                <a:gd name="T17" fmla="*/ 107 h 143"/>
                <a:gd name="T18" fmla="*/ 71 w 408"/>
                <a:gd name="T19" fmla="*/ 143 h 143"/>
                <a:gd name="T20" fmla="*/ 0 w 408"/>
                <a:gd name="T21" fmla="*/ 7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8" h="143">
                  <a:moveTo>
                    <a:pt x="0" y="71"/>
                  </a:moveTo>
                  <a:lnTo>
                    <a:pt x="71" y="0"/>
                  </a:lnTo>
                  <a:lnTo>
                    <a:pt x="71" y="35"/>
                  </a:lnTo>
                  <a:lnTo>
                    <a:pt x="337" y="35"/>
                  </a:lnTo>
                  <a:lnTo>
                    <a:pt x="337" y="0"/>
                  </a:lnTo>
                  <a:lnTo>
                    <a:pt x="408" y="71"/>
                  </a:lnTo>
                  <a:lnTo>
                    <a:pt x="337" y="143"/>
                  </a:lnTo>
                  <a:lnTo>
                    <a:pt x="337" y="107"/>
                  </a:lnTo>
                  <a:lnTo>
                    <a:pt x="71" y="107"/>
                  </a:lnTo>
                  <a:lnTo>
                    <a:pt x="71" y="143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6" name="Freeform 48"/>
            <p:cNvSpPr>
              <a:spLocks/>
            </p:cNvSpPr>
            <p:nvPr/>
          </p:nvSpPr>
          <p:spPr bwMode="auto">
            <a:xfrm>
              <a:off x="1732" y="3085"/>
              <a:ext cx="408" cy="143"/>
            </a:xfrm>
            <a:custGeom>
              <a:avLst/>
              <a:gdLst>
                <a:gd name="T0" fmla="*/ 0 w 408"/>
                <a:gd name="T1" fmla="*/ 71 h 143"/>
                <a:gd name="T2" fmla="*/ 71 w 408"/>
                <a:gd name="T3" fmla="*/ 0 h 143"/>
                <a:gd name="T4" fmla="*/ 71 w 408"/>
                <a:gd name="T5" fmla="*/ 35 h 143"/>
                <a:gd name="T6" fmla="*/ 337 w 408"/>
                <a:gd name="T7" fmla="*/ 35 h 143"/>
                <a:gd name="T8" fmla="*/ 337 w 408"/>
                <a:gd name="T9" fmla="*/ 0 h 143"/>
                <a:gd name="T10" fmla="*/ 408 w 408"/>
                <a:gd name="T11" fmla="*/ 71 h 143"/>
                <a:gd name="T12" fmla="*/ 337 w 408"/>
                <a:gd name="T13" fmla="*/ 143 h 143"/>
                <a:gd name="T14" fmla="*/ 337 w 408"/>
                <a:gd name="T15" fmla="*/ 107 h 143"/>
                <a:gd name="T16" fmla="*/ 71 w 408"/>
                <a:gd name="T17" fmla="*/ 107 h 143"/>
                <a:gd name="T18" fmla="*/ 71 w 408"/>
                <a:gd name="T19" fmla="*/ 143 h 143"/>
                <a:gd name="T20" fmla="*/ 0 w 408"/>
                <a:gd name="T21" fmla="*/ 7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8" h="143">
                  <a:moveTo>
                    <a:pt x="0" y="71"/>
                  </a:moveTo>
                  <a:lnTo>
                    <a:pt x="71" y="0"/>
                  </a:lnTo>
                  <a:lnTo>
                    <a:pt x="71" y="35"/>
                  </a:lnTo>
                  <a:lnTo>
                    <a:pt x="337" y="35"/>
                  </a:lnTo>
                  <a:lnTo>
                    <a:pt x="337" y="0"/>
                  </a:lnTo>
                  <a:lnTo>
                    <a:pt x="408" y="71"/>
                  </a:lnTo>
                  <a:lnTo>
                    <a:pt x="337" y="143"/>
                  </a:lnTo>
                  <a:lnTo>
                    <a:pt x="337" y="107"/>
                  </a:lnTo>
                  <a:lnTo>
                    <a:pt x="71" y="107"/>
                  </a:lnTo>
                  <a:lnTo>
                    <a:pt x="71" y="143"/>
                  </a:lnTo>
                  <a:lnTo>
                    <a:pt x="0" y="71"/>
                  </a:lnTo>
                  <a:close/>
                </a:path>
              </a:pathLst>
            </a:custGeom>
            <a:noFill/>
            <a:ln w="7938" cap="flat">
              <a:solidFill>
                <a:srgbClr val="41719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7" name="Freeform 49"/>
            <p:cNvSpPr>
              <a:spLocks/>
            </p:cNvSpPr>
            <p:nvPr/>
          </p:nvSpPr>
          <p:spPr bwMode="auto">
            <a:xfrm>
              <a:off x="1732" y="2785"/>
              <a:ext cx="411" cy="143"/>
            </a:xfrm>
            <a:custGeom>
              <a:avLst/>
              <a:gdLst>
                <a:gd name="T0" fmla="*/ 0 w 411"/>
                <a:gd name="T1" fmla="*/ 71 h 143"/>
                <a:gd name="T2" fmla="*/ 71 w 411"/>
                <a:gd name="T3" fmla="*/ 0 h 143"/>
                <a:gd name="T4" fmla="*/ 71 w 411"/>
                <a:gd name="T5" fmla="*/ 36 h 143"/>
                <a:gd name="T6" fmla="*/ 339 w 411"/>
                <a:gd name="T7" fmla="*/ 36 h 143"/>
                <a:gd name="T8" fmla="*/ 339 w 411"/>
                <a:gd name="T9" fmla="*/ 0 h 143"/>
                <a:gd name="T10" fmla="*/ 411 w 411"/>
                <a:gd name="T11" fmla="*/ 71 h 143"/>
                <a:gd name="T12" fmla="*/ 339 w 411"/>
                <a:gd name="T13" fmla="*/ 143 h 143"/>
                <a:gd name="T14" fmla="*/ 339 w 411"/>
                <a:gd name="T15" fmla="*/ 107 h 143"/>
                <a:gd name="T16" fmla="*/ 71 w 411"/>
                <a:gd name="T17" fmla="*/ 107 h 143"/>
                <a:gd name="T18" fmla="*/ 71 w 411"/>
                <a:gd name="T19" fmla="*/ 143 h 143"/>
                <a:gd name="T20" fmla="*/ 0 w 411"/>
                <a:gd name="T21" fmla="*/ 7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1" h="143">
                  <a:moveTo>
                    <a:pt x="0" y="71"/>
                  </a:moveTo>
                  <a:lnTo>
                    <a:pt x="71" y="0"/>
                  </a:lnTo>
                  <a:lnTo>
                    <a:pt x="71" y="36"/>
                  </a:lnTo>
                  <a:lnTo>
                    <a:pt x="339" y="36"/>
                  </a:lnTo>
                  <a:lnTo>
                    <a:pt x="339" y="0"/>
                  </a:lnTo>
                  <a:lnTo>
                    <a:pt x="411" y="71"/>
                  </a:lnTo>
                  <a:lnTo>
                    <a:pt x="339" y="143"/>
                  </a:lnTo>
                  <a:lnTo>
                    <a:pt x="339" y="107"/>
                  </a:lnTo>
                  <a:lnTo>
                    <a:pt x="71" y="107"/>
                  </a:lnTo>
                  <a:lnTo>
                    <a:pt x="71" y="143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8" name="Freeform 50"/>
            <p:cNvSpPr>
              <a:spLocks/>
            </p:cNvSpPr>
            <p:nvPr/>
          </p:nvSpPr>
          <p:spPr bwMode="auto">
            <a:xfrm>
              <a:off x="1732" y="2785"/>
              <a:ext cx="411" cy="143"/>
            </a:xfrm>
            <a:custGeom>
              <a:avLst/>
              <a:gdLst>
                <a:gd name="T0" fmla="*/ 0 w 411"/>
                <a:gd name="T1" fmla="*/ 71 h 143"/>
                <a:gd name="T2" fmla="*/ 71 w 411"/>
                <a:gd name="T3" fmla="*/ 0 h 143"/>
                <a:gd name="T4" fmla="*/ 71 w 411"/>
                <a:gd name="T5" fmla="*/ 36 h 143"/>
                <a:gd name="T6" fmla="*/ 339 w 411"/>
                <a:gd name="T7" fmla="*/ 36 h 143"/>
                <a:gd name="T8" fmla="*/ 339 w 411"/>
                <a:gd name="T9" fmla="*/ 0 h 143"/>
                <a:gd name="T10" fmla="*/ 411 w 411"/>
                <a:gd name="T11" fmla="*/ 71 h 143"/>
                <a:gd name="T12" fmla="*/ 339 w 411"/>
                <a:gd name="T13" fmla="*/ 143 h 143"/>
                <a:gd name="T14" fmla="*/ 339 w 411"/>
                <a:gd name="T15" fmla="*/ 107 h 143"/>
                <a:gd name="T16" fmla="*/ 71 w 411"/>
                <a:gd name="T17" fmla="*/ 107 h 143"/>
                <a:gd name="T18" fmla="*/ 71 w 411"/>
                <a:gd name="T19" fmla="*/ 143 h 143"/>
                <a:gd name="T20" fmla="*/ 0 w 411"/>
                <a:gd name="T21" fmla="*/ 7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1" h="143">
                  <a:moveTo>
                    <a:pt x="0" y="71"/>
                  </a:moveTo>
                  <a:lnTo>
                    <a:pt x="71" y="0"/>
                  </a:lnTo>
                  <a:lnTo>
                    <a:pt x="71" y="36"/>
                  </a:lnTo>
                  <a:lnTo>
                    <a:pt x="339" y="36"/>
                  </a:lnTo>
                  <a:lnTo>
                    <a:pt x="339" y="0"/>
                  </a:lnTo>
                  <a:lnTo>
                    <a:pt x="411" y="71"/>
                  </a:lnTo>
                  <a:lnTo>
                    <a:pt x="339" y="143"/>
                  </a:lnTo>
                  <a:lnTo>
                    <a:pt x="339" y="107"/>
                  </a:lnTo>
                  <a:lnTo>
                    <a:pt x="71" y="107"/>
                  </a:lnTo>
                  <a:lnTo>
                    <a:pt x="71" y="143"/>
                  </a:lnTo>
                  <a:lnTo>
                    <a:pt x="0" y="71"/>
                  </a:lnTo>
                  <a:close/>
                </a:path>
              </a:pathLst>
            </a:custGeom>
            <a:noFill/>
            <a:ln w="7938" cap="flat">
              <a:solidFill>
                <a:srgbClr val="41719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9" name="Oval 53"/>
            <p:cNvSpPr>
              <a:spLocks noChangeArrowheads="1"/>
            </p:cNvSpPr>
            <p:nvPr/>
          </p:nvSpPr>
          <p:spPr bwMode="auto">
            <a:xfrm>
              <a:off x="3692" y="2167"/>
              <a:ext cx="343" cy="32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0" name="Freeform 54"/>
            <p:cNvSpPr>
              <a:spLocks noEditPoints="1"/>
            </p:cNvSpPr>
            <p:nvPr/>
          </p:nvSpPr>
          <p:spPr bwMode="auto">
            <a:xfrm>
              <a:off x="3690" y="2165"/>
              <a:ext cx="347" cy="327"/>
            </a:xfrm>
            <a:custGeom>
              <a:avLst/>
              <a:gdLst>
                <a:gd name="T0" fmla="*/ 5 w 347"/>
                <a:gd name="T1" fmla="*/ 164 h 327"/>
                <a:gd name="T2" fmla="*/ 1 w 347"/>
                <a:gd name="T3" fmla="*/ 147 h 327"/>
                <a:gd name="T4" fmla="*/ 8 w 347"/>
                <a:gd name="T5" fmla="*/ 132 h 327"/>
                <a:gd name="T6" fmla="*/ 8 w 347"/>
                <a:gd name="T7" fmla="*/ 117 h 327"/>
                <a:gd name="T8" fmla="*/ 18 w 347"/>
                <a:gd name="T9" fmla="*/ 102 h 327"/>
                <a:gd name="T10" fmla="*/ 8 w 347"/>
                <a:gd name="T11" fmla="*/ 117 h 327"/>
                <a:gd name="T12" fmla="*/ 34 w 347"/>
                <a:gd name="T13" fmla="*/ 74 h 327"/>
                <a:gd name="T14" fmla="*/ 25 w 347"/>
                <a:gd name="T15" fmla="*/ 89 h 327"/>
                <a:gd name="T16" fmla="*/ 52 w 347"/>
                <a:gd name="T17" fmla="*/ 48 h 327"/>
                <a:gd name="T18" fmla="*/ 43 w 347"/>
                <a:gd name="T19" fmla="*/ 63 h 327"/>
                <a:gd name="T20" fmla="*/ 77 w 347"/>
                <a:gd name="T21" fmla="*/ 28 h 327"/>
                <a:gd name="T22" fmla="*/ 66 w 347"/>
                <a:gd name="T23" fmla="*/ 41 h 327"/>
                <a:gd name="T24" fmla="*/ 91 w 347"/>
                <a:gd name="T25" fmla="*/ 20 h 327"/>
                <a:gd name="T26" fmla="*/ 91 w 347"/>
                <a:gd name="T27" fmla="*/ 25 h 327"/>
                <a:gd name="T28" fmla="*/ 138 w 347"/>
                <a:gd name="T29" fmla="*/ 9 h 327"/>
                <a:gd name="T30" fmla="*/ 150 w 347"/>
                <a:gd name="T31" fmla="*/ 2 h 327"/>
                <a:gd name="T32" fmla="*/ 157 w 347"/>
                <a:gd name="T33" fmla="*/ 6 h 327"/>
                <a:gd name="T34" fmla="*/ 201 w 347"/>
                <a:gd name="T35" fmla="*/ 2 h 327"/>
                <a:gd name="T36" fmla="*/ 182 w 347"/>
                <a:gd name="T37" fmla="*/ 1 h 327"/>
                <a:gd name="T38" fmla="*/ 224 w 347"/>
                <a:gd name="T39" fmla="*/ 12 h 327"/>
                <a:gd name="T40" fmla="*/ 257 w 347"/>
                <a:gd name="T41" fmla="*/ 20 h 327"/>
                <a:gd name="T42" fmla="*/ 243 w 347"/>
                <a:gd name="T43" fmla="*/ 19 h 327"/>
                <a:gd name="T44" fmla="*/ 285 w 347"/>
                <a:gd name="T45" fmla="*/ 44 h 327"/>
                <a:gd name="T46" fmla="*/ 298 w 347"/>
                <a:gd name="T47" fmla="*/ 50 h 327"/>
                <a:gd name="T48" fmla="*/ 304 w 347"/>
                <a:gd name="T49" fmla="*/ 63 h 327"/>
                <a:gd name="T50" fmla="*/ 329 w 347"/>
                <a:gd name="T51" fmla="*/ 90 h 327"/>
                <a:gd name="T52" fmla="*/ 319 w 347"/>
                <a:gd name="T53" fmla="*/ 74 h 327"/>
                <a:gd name="T54" fmla="*/ 335 w 347"/>
                <a:gd name="T55" fmla="*/ 116 h 327"/>
                <a:gd name="T56" fmla="*/ 346 w 347"/>
                <a:gd name="T57" fmla="*/ 147 h 327"/>
                <a:gd name="T58" fmla="*/ 340 w 347"/>
                <a:gd name="T59" fmla="*/ 134 h 327"/>
                <a:gd name="T60" fmla="*/ 342 w 347"/>
                <a:gd name="T61" fmla="*/ 183 h 327"/>
                <a:gd name="T62" fmla="*/ 344 w 347"/>
                <a:gd name="T63" fmla="*/ 197 h 327"/>
                <a:gd name="T64" fmla="*/ 335 w 347"/>
                <a:gd name="T65" fmla="*/ 211 h 327"/>
                <a:gd name="T66" fmla="*/ 325 w 347"/>
                <a:gd name="T67" fmla="*/ 244 h 327"/>
                <a:gd name="T68" fmla="*/ 333 w 347"/>
                <a:gd name="T69" fmla="*/ 228 h 327"/>
                <a:gd name="T70" fmla="*/ 304 w 347"/>
                <a:gd name="T71" fmla="*/ 265 h 327"/>
                <a:gd name="T72" fmla="*/ 284 w 347"/>
                <a:gd name="T73" fmla="*/ 290 h 327"/>
                <a:gd name="T74" fmla="*/ 293 w 347"/>
                <a:gd name="T75" fmla="*/ 276 h 327"/>
                <a:gd name="T76" fmla="*/ 253 w 347"/>
                <a:gd name="T77" fmla="*/ 304 h 327"/>
                <a:gd name="T78" fmla="*/ 242 w 347"/>
                <a:gd name="T79" fmla="*/ 314 h 327"/>
                <a:gd name="T80" fmla="*/ 224 w 347"/>
                <a:gd name="T81" fmla="*/ 315 h 327"/>
                <a:gd name="T82" fmla="*/ 242 w 347"/>
                <a:gd name="T83" fmla="*/ 314 h 327"/>
                <a:gd name="T84" fmla="*/ 208 w 347"/>
                <a:gd name="T85" fmla="*/ 319 h 327"/>
                <a:gd name="T86" fmla="*/ 174 w 347"/>
                <a:gd name="T87" fmla="*/ 327 h 327"/>
                <a:gd name="T88" fmla="*/ 179 w 347"/>
                <a:gd name="T89" fmla="*/ 322 h 327"/>
                <a:gd name="T90" fmla="*/ 131 w 347"/>
                <a:gd name="T91" fmla="*/ 317 h 327"/>
                <a:gd name="T92" fmla="*/ 116 w 347"/>
                <a:gd name="T93" fmla="*/ 318 h 327"/>
                <a:gd name="T94" fmla="*/ 108 w 347"/>
                <a:gd name="T95" fmla="*/ 310 h 327"/>
                <a:gd name="T96" fmla="*/ 71 w 347"/>
                <a:gd name="T97" fmla="*/ 295 h 327"/>
                <a:gd name="T98" fmla="*/ 87 w 347"/>
                <a:gd name="T99" fmla="*/ 305 h 327"/>
                <a:gd name="T100" fmla="*/ 54 w 347"/>
                <a:gd name="T101" fmla="*/ 276 h 327"/>
                <a:gd name="T102" fmla="*/ 30 w 347"/>
                <a:gd name="T103" fmla="*/ 255 h 327"/>
                <a:gd name="T104" fmla="*/ 41 w 347"/>
                <a:gd name="T105" fmla="*/ 262 h 327"/>
                <a:gd name="T106" fmla="*/ 16 w 347"/>
                <a:gd name="T107" fmla="*/ 219 h 327"/>
                <a:gd name="T108" fmla="*/ 7 w 347"/>
                <a:gd name="T109" fmla="*/ 208 h 327"/>
                <a:gd name="T110" fmla="*/ 8 w 347"/>
                <a:gd name="T111" fmla="*/ 19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7" h="327">
                  <a:moveTo>
                    <a:pt x="1" y="180"/>
                  </a:moveTo>
                  <a:lnTo>
                    <a:pt x="0" y="164"/>
                  </a:lnTo>
                  <a:lnTo>
                    <a:pt x="0" y="162"/>
                  </a:lnTo>
                  <a:lnTo>
                    <a:pt x="5" y="162"/>
                  </a:lnTo>
                  <a:lnTo>
                    <a:pt x="5" y="164"/>
                  </a:lnTo>
                  <a:lnTo>
                    <a:pt x="5" y="164"/>
                  </a:lnTo>
                  <a:lnTo>
                    <a:pt x="6" y="180"/>
                  </a:lnTo>
                  <a:lnTo>
                    <a:pt x="1" y="180"/>
                  </a:lnTo>
                  <a:close/>
                  <a:moveTo>
                    <a:pt x="1" y="148"/>
                  </a:moveTo>
                  <a:lnTo>
                    <a:pt x="1" y="147"/>
                  </a:lnTo>
                  <a:lnTo>
                    <a:pt x="4" y="131"/>
                  </a:lnTo>
                  <a:lnTo>
                    <a:pt x="4" y="130"/>
                  </a:lnTo>
                  <a:lnTo>
                    <a:pt x="8" y="131"/>
                  </a:lnTo>
                  <a:lnTo>
                    <a:pt x="8" y="132"/>
                  </a:lnTo>
                  <a:lnTo>
                    <a:pt x="8" y="132"/>
                  </a:lnTo>
                  <a:lnTo>
                    <a:pt x="6" y="148"/>
                  </a:lnTo>
                  <a:lnTo>
                    <a:pt x="6" y="147"/>
                  </a:lnTo>
                  <a:lnTo>
                    <a:pt x="6" y="149"/>
                  </a:lnTo>
                  <a:lnTo>
                    <a:pt x="1" y="148"/>
                  </a:lnTo>
                  <a:close/>
                  <a:moveTo>
                    <a:pt x="8" y="117"/>
                  </a:moveTo>
                  <a:lnTo>
                    <a:pt x="8" y="115"/>
                  </a:lnTo>
                  <a:lnTo>
                    <a:pt x="14" y="100"/>
                  </a:lnTo>
                  <a:lnTo>
                    <a:pt x="14" y="99"/>
                  </a:lnTo>
                  <a:lnTo>
                    <a:pt x="18" y="101"/>
                  </a:lnTo>
                  <a:lnTo>
                    <a:pt x="18" y="102"/>
                  </a:lnTo>
                  <a:lnTo>
                    <a:pt x="18" y="102"/>
                  </a:lnTo>
                  <a:lnTo>
                    <a:pt x="12" y="117"/>
                  </a:lnTo>
                  <a:lnTo>
                    <a:pt x="12" y="116"/>
                  </a:lnTo>
                  <a:lnTo>
                    <a:pt x="12" y="118"/>
                  </a:lnTo>
                  <a:lnTo>
                    <a:pt x="8" y="117"/>
                  </a:lnTo>
                  <a:close/>
                  <a:moveTo>
                    <a:pt x="20" y="87"/>
                  </a:moveTo>
                  <a:lnTo>
                    <a:pt x="21" y="86"/>
                  </a:lnTo>
                  <a:lnTo>
                    <a:pt x="30" y="72"/>
                  </a:lnTo>
                  <a:lnTo>
                    <a:pt x="31" y="72"/>
                  </a:lnTo>
                  <a:lnTo>
                    <a:pt x="34" y="74"/>
                  </a:lnTo>
                  <a:lnTo>
                    <a:pt x="34" y="75"/>
                  </a:lnTo>
                  <a:lnTo>
                    <a:pt x="34" y="75"/>
                  </a:lnTo>
                  <a:lnTo>
                    <a:pt x="25" y="88"/>
                  </a:lnTo>
                  <a:lnTo>
                    <a:pt x="25" y="88"/>
                  </a:lnTo>
                  <a:lnTo>
                    <a:pt x="25" y="89"/>
                  </a:lnTo>
                  <a:lnTo>
                    <a:pt x="20" y="87"/>
                  </a:lnTo>
                  <a:close/>
                  <a:moveTo>
                    <a:pt x="39" y="61"/>
                  </a:moveTo>
                  <a:lnTo>
                    <a:pt x="40" y="60"/>
                  </a:lnTo>
                  <a:lnTo>
                    <a:pt x="51" y="48"/>
                  </a:lnTo>
                  <a:lnTo>
                    <a:pt x="52" y="48"/>
                  </a:lnTo>
                  <a:lnTo>
                    <a:pt x="55" y="51"/>
                  </a:lnTo>
                  <a:lnTo>
                    <a:pt x="54" y="52"/>
                  </a:lnTo>
                  <a:lnTo>
                    <a:pt x="54" y="51"/>
                  </a:lnTo>
                  <a:lnTo>
                    <a:pt x="43" y="63"/>
                  </a:lnTo>
                  <a:lnTo>
                    <a:pt x="43" y="63"/>
                  </a:lnTo>
                  <a:lnTo>
                    <a:pt x="43" y="64"/>
                  </a:lnTo>
                  <a:lnTo>
                    <a:pt x="39" y="61"/>
                  </a:lnTo>
                  <a:close/>
                  <a:moveTo>
                    <a:pt x="62" y="39"/>
                  </a:moveTo>
                  <a:lnTo>
                    <a:pt x="64" y="3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80" y="32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5" y="42"/>
                  </a:lnTo>
                  <a:lnTo>
                    <a:pt x="62" y="39"/>
                  </a:lnTo>
                  <a:close/>
                  <a:moveTo>
                    <a:pt x="89" y="21"/>
                  </a:moveTo>
                  <a:lnTo>
                    <a:pt x="91" y="20"/>
                  </a:lnTo>
                  <a:lnTo>
                    <a:pt x="106" y="13"/>
                  </a:lnTo>
                  <a:lnTo>
                    <a:pt x="108" y="17"/>
                  </a:lnTo>
                  <a:lnTo>
                    <a:pt x="93" y="24"/>
                  </a:lnTo>
                  <a:lnTo>
                    <a:pt x="93" y="24"/>
                  </a:lnTo>
                  <a:lnTo>
                    <a:pt x="91" y="25"/>
                  </a:lnTo>
                  <a:lnTo>
                    <a:pt x="89" y="21"/>
                  </a:lnTo>
                  <a:close/>
                  <a:moveTo>
                    <a:pt x="119" y="9"/>
                  </a:moveTo>
                  <a:lnTo>
                    <a:pt x="122" y="8"/>
                  </a:lnTo>
                  <a:lnTo>
                    <a:pt x="137" y="4"/>
                  </a:lnTo>
                  <a:lnTo>
                    <a:pt x="138" y="9"/>
                  </a:lnTo>
                  <a:lnTo>
                    <a:pt x="123" y="12"/>
                  </a:lnTo>
                  <a:lnTo>
                    <a:pt x="124" y="12"/>
                  </a:lnTo>
                  <a:lnTo>
                    <a:pt x="120" y="13"/>
                  </a:lnTo>
                  <a:lnTo>
                    <a:pt x="119" y="9"/>
                  </a:lnTo>
                  <a:close/>
                  <a:moveTo>
                    <a:pt x="150" y="2"/>
                  </a:moveTo>
                  <a:lnTo>
                    <a:pt x="156" y="1"/>
                  </a:lnTo>
                  <a:lnTo>
                    <a:pt x="169" y="0"/>
                  </a:lnTo>
                  <a:lnTo>
                    <a:pt x="169" y="5"/>
                  </a:lnTo>
                  <a:lnTo>
                    <a:pt x="156" y="6"/>
                  </a:lnTo>
                  <a:lnTo>
                    <a:pt x="157" y="6"/>
                  </a:lnTo>
                  <a:lnTo>
                    <a:pt x="151" y="6"/>
                  </a:lnTo>
                  <a:lnTo>
                    <a:pt x="150" y="2"/>
                  </a:lnTo>
                  <a:close/>
                  <a:moveTo>
                    <a:pt x="182" y="1"/>
                  </a:moveTo>
                  <a:lnTo>
                    <a:pt x="192" y="1"/>
                  </a:lnTo>
                  <a:lnTo>
                    <a:pt x="201" y="2"/>
                  </a:lnTo>
                  <a:lnTo>
                    <a:pt x="200" y="7"/>
                  </a:lnTo>
                  <a:lnTo>
                    <a:pt x="191" y="6"/>
                  </a:lnTo>
                  <a:lnTo>
                    <a:pt x="191" y="6"/>
                  </a:lnTo>
                  <a:lnTo>
                    <a:pt x="182" y="5"/>
                  </a:lnTo>
                  <a:lnTo>
                    <a:pt x="182" y="1"/>
                  </a:lnTo>
                  <a:close/>
                  <a:moveTo>
                    <a:pt x="214" y="5"/>
                  </a:moveTo>
                  <a:lnTo>
                    <a:pt x="226" y="8"/>
                  </a:lnTo>
                  <a:lnTo>
                    <a:pt x="232" y="10"/>
                  </a:lnTo>
                  <a:lnTo>
                    <a:pt x="230" y="14"/>
                  </a:lnTo>
                  <a:lnTo>
                    <a:pt x="224" y="12"/>
                  </a:lnTo>
                  <a:lnTo>
                    <a:pt x="224" y="12"/>
                  </a:lnTo>
                  <a:lnTo>
                    <a:pt x="213" y="9"/>
                  </a:lnTo>
                  <a:lnTo>
                    <a:pt x="214" y="5"/>
                  </a:lnTo>
                  <a:close/>
                  <a:moveTo>
                    <a:pt x="245" y="14"/>
                  </a:moveTo>
                  <a:lnTo>
                    <a:pt x="257" y="20"/>
                  </a:lnTo>
                  <a:lnTo>
                    <a:pt x="261" y="23"/>
                  </a:lnTo>
                  <a:lnTo>
                    <a:pt x="259" y="27"/>
                  </a:lnTo>
                  <a:lnTo>
                    <a:pt x="254" y="24"/>
                  </a:lnTo>
                  <a:lnTo>
                    <a:pt x="255" y="24"/>
                  </a:lnTo>
                  <a:lnTo>
                    <a:pt x="243" y="19"/>
                  </a:lnTo>
                  <a:lnTo>
                    <a:pt x="245" y="14"/>
                  </a:lnTo>
                  <a:close/>
                  <a:moveTo>
                    <a:pt x="273" y="30"/>
                  </a:moveTo>
                  <a:lnTo>
                    <a:pt x="284" y="38"/>
                  </a:lnTo>
                  <a:lnTo>
                    <a:pt x="288" y="41"/>
                  </a:lnTo>
                  <a:lnTo>
                    <a:pt x="285" y="44"/>
                  </a:lnTo>
                  <a:lnTo>
                    <a:pt x="281" y="41"/>
                  </a:lnTo>
                  <a:lnTo>
                    <a:pt x="282" y="41"/>
                  </a:lnTo>
                  <a:lnTo>
                    <a:pt x="270" y="33"/>
                  </a:lnTo>
                  <a:lnTo>
                    <a:pt x="273" y="30"/>
                  </a:lnTo>
                  <a:close/>
                  <a:moveTo>
                    <a:pt x="298" y="50"/>
                  </a:moveTo>
                  <a:lnTo>
                    <a:pt x="308" y="60"/>
                  </a:lnTo>
                  <a:lnTo>
                    <a:pt x="311" y="63"/>
                  </a:lnTo>
                  <a:lnTo>
                    <a:pt x="307" y="66"/>
                  </a:lnTo>
                  <a:lnTo>
                    <a:pt x="304" y="63"/>
                  </a:lnTo>
                  <a:lnTo>
                    <a:pt x="304" y="63"/>
                  </a:lnTo>
                  <a:lnTo>
                    <a:pt x="295" y="53"/>
                  </a:lnTo>
                  <a:lnTo>
                    <a:pt x="298" y="50"/>
                  </a:lnTo>
                  <a:close/>
                  <a:moveTo>
                    <a:pt x="319" y="74"/>
                  </a:moveTo>
                  <a:lnTo>
                    <a:pt x="326" y="86"/>
                  </a:lnTo>
                  <a:lnTo>
                    <a:pt x="329" y="90"/>
                  </a:lnTo>
                  <a:lnTo>
                    <a:pt x="325" y="92"/>
                  </a:lnTo>
                  <a:lnTo>
                    <a:pt x="322" y="88"/>
                  </a:lnTo>
                  <a:lnTo>
                    <a:pt x="323" y="88"/>
                  </a:lnTo>
                  <a:lnTo>
                    <a:pt x="315" y="77"/>
                  </a:lnTo>
                  <a:lnTo>
                    <a:pt x="319" y="74"/>
                  </a:lnTo>
                  <a:close/>
                  <a:moveTo>
                    <a:pt x="335" y="102"/>
                  </a:moveTo>
                  <a:lnTo>
                    <a:pt x="340" y="115"/>
                  </a:lnTo>
                  <a:lnTo>
                    <a:pt x="341" y="120"/>
                  </a:lnTo>
                  <a:lnTo>
                    <a:pt x="337" y="121"/>
                  </a:lnTo>
                  <a:lnTo>
                    <a:pt x="335" y="116"/>
                  </a:lnTo>
                  <a:lnTo>
                    <a:pt x="335" y="117"/>
                  </a:lnTo>
                  <a:lnTo>
                    <a:pt x="330" y="104"/>
                  </a:lnTo>
                  <a:lnTo>
                    <a:pt x="335" y="102"/>
                  </a:lnTo>
                  <a:close/>
                  <a:moveTo>
                    <a:pt x="344" y="133"/>
                  </a:moveTo>
                  <a:lnTo>
                    <a:pt x="346" y="147"/>
                  </a:lnTo>
                  <a:lnTo>
                    <a:pt x="347" y="151"/>
                  </a:lnTo>
                  <a:lnTo>
                    <a:pt x="342" y="152"/>
                  </a:lnTo>
                  <a:lnTo>
                    <a:pt x="342" y="147"/>
                  </a:lnTo>
                  <a:lnTo>
                    <a:pt x="342" y="148"/>
                  </a:lnTo>
                  <a:lnTo>
                    <a:pt x="340" y="134"/>
                  </a:lnTo>
                  <a:lnTo>
                    <a:pt x="344" y="133"/>
                  </a:lnTo>
                  <a:close/>
                  <a:moveTo>
                    <a:pt x="347" y="165"/>
                  </a:moveTo>
                  <a:lnTo>
                    <a:pt x="346" y="180"/>
                  </a:lnTo>
                  <a:lnTo>
                    <a:pt x="346" y="184"/>
                  </a:lnTo>
                  <a:lnTo>
                    <a:pt x="342" y="183"/>
                  </a:lnTo>
                  <a:lnTo>
                    <a:pt x="342" y="180"/>
                  </a:lnTo>
                  <a:lnTo>
                    <a:pt x="342" y="180"/>
                  </a:lnTo>
                  <a:lnTo>
                    <a:pt x="343" y="165"/>
                  </a:lnTo>
                  <a:lnTo>
                    <a:pt x="347" y="165"/>
                  </a:lnTo>
                  <a:close/>
                  <a:moveTo>
                    <a:pt x="344" y="197"/>
                  </a:moveTo>
                  <a:lnTo>
                    <a:pt x="340" y="212"/>
                  </a:lnTo>
                  <a:lnTo>
                    <a:pt x="339" y="215"/>
                  </a:lnTo>
                  <a:lnTo>
                    <a:pt x="334" y="213"/>
                  </a:lnTo>
                  <a:lnTo>
                    <a:pt x="335" y="211"/>
                  </a:lnTo>
                  <a:lnTo>
                    <a:pt x="335" y="211"/>
                  </a:lnTo>
                  <a:lnTo>
                    <a:pt x="339" y="196"/>
                  </a:lnTo>
                  <a:lnTo>
                    <a:pt x="344" y="197"/>
                  </a:lnTo>
                  <a:close/>
                  <a:moveTo>
                    <a:pt x="333" y="228"/>
                  </a:moveTo>
                  <a:lnTo>
                    <a:pt x="326" y="242"/>
                  </a:lnTo>
                  <a:lnTo>
                    <a:pt x="325" y="244"/>
                  </a:lnTo>
                  <a:lnTo>
                    <a:pt x="321" y="242"/>
                  </a:lnTo>
                  <a:lnTo>
                    <a:pt x="323" y="239"/>
                  </a:lnTo>
                  <a:lnTo>
                    <a:pt x="322" y="240"/>
                  </a:lnTo>
                  <a:lnTo>
                    <a:pt x="329" y="226"/>
                  </a:lnTo>
                  <a:lnTo>
                    <a:pt x="333" y="228"/>
                  </a:lnTo>
                  <a:close/>
                  <a:moveTo>
                    <a:pt x="317" y="256"/>
                  </a:moveTo>
                  <a:lnTo>
                    <a:pt x="308" y="268"/>
                  </a:lnTo>
                  <a:lnTo>
                    <a:pt x="306" y="270"/>
                  </a:lnTo>
                  <a:lnTo>
                    <a:pt x="303" y="267"/>
                  </a:lnTo>
                  <a:lnTo>
                    <a:pt x="304" y="265"/>
                  </a:lnTo>
                  <a:lnTo>
                    <a:pt x="304" y="265"/>
                  </a:lnTo>
                  <a:lnTo>
                    <a:pt x="314" y="253"/>
                  </a:lnTo>
                  <a:lnTo>
                    <a:pt x="317" y="256"/>
                  </a:lnTo>
                  <a:close/>
                  <a:moveTo>
                    <a:pt x="296" y="280"/>
                  </a:moveTo>
                  <a:lnTo>
                    <a:pt x="284" y="290"/>
                  </a:lnTo>
                  <a:lnTo>
                    <a:pt x="282" y="291"/>
                  </a:lnTo>
                  <a:lnTo>
                    <a:pt x="279" y="288"/>
                  </a:lnTo>
                  <a:lnTo>
                    <a:pt x="282" y="286"/>
                  </a:lnTo>
                  <a:lnTo>
                    <a:pt x="281" y="286"/>
                  </a:lnTo>
                  <a:lnTo>
                    <a:pt x="293" y="276"/>
                  </a:lnTo>
                  <a:lnTo>
                    <a:pt x="296" y="280"/>
                  </a:lnTo>
                  <a:close/>
                  <a:moveTo>
                    <a:pt x="271" y="299"/>
                  </a:moveTo>
                  <a:lnTo>
                    <a:pt x="257" y="308"/>
                  </a:lnTo>
                  <a:lnTo>
                    <a:pt x="255" y="308"/>
                  </a:lnTo>
                  <a:lnTo>
                    <a:pt x="253" y="304"/>
                  </a:lnTo>
                  <a:lnTo>
                    <a:pt x="255" y="303"/>
                  </a:lnTo>
                  <a:lnTo>
                    <a:pt x="254" y="304"/>
                  </a:lnTo>
                  <a:lnTo>
                    <a:pt x="268" y="295"/>
                  </a:lnTo>
                  <a:lnTo>
                    <a:pt x="271" y="299"/>
                  </a:lnTo>
                  <a:close/>
                  <a:moveTo>
                    <a:pt x="242" y="314"/>
                  </a:moveTo>
                  <a:lnTo>
                    <a:pt x="241" y="314"/>
                  </a:lnTo>
                  <a:lnTo>
                    <a:pt x="226" y="320"/>
                  </a:lnTo>
                  <a:lnTo>
                    <a:pt x="225" y="320"/>
                  </a:lnTo>
                  <a:lnTo>
                    <a:pt x="224" y="316"/>
                  </a:lnTo>
                  <a:lnTo>
                    <a:pt x="224" y="315"/>
                  </a:lnTo>
                  <a:lnTo>
                    <a:pt x="224" y="315"/>
                  </a:lnTo>
                  <a:lnTo>
                    <a:pt x="240" y="310"/>
                  </a:lnTo>
                  <a:lnTo>
                    <a:pt x="240" y="310"/>
                  </a:lnTo>
                  <a:lnTo>
                    <a:pt x="240" y="310"/>
                  </a:lnTo>
                  <a:lnTo>
                    <a:pt x="242" y="314"/>
                  </a:lnTo>
                  <a:close/>
                  <a:moveTo>
                    <a:pt x="211" y="323"/>
                  </a:moveTo>
                  <a:lnTo>
                    <a:pt x="209" y="324"/>
                  </a:lnTo>
                  <a:lnTo>
                    <a:pt x="193" y="326"/>
                  </a:lnTo>
                  <a:lnTo>
                    <a:pt x="193" y="322"/>
                  </a:lnTo>
                  <a:lnTo>
                    <a:pt x="208" y="319"/>
                  </a:lnTo>
                  <a:lnTo>
                    <a:pt x="208" y="319"/>
                  </a:lnTo>
                  <a:lnTo>
                    <a:pt x="210" y="319"/>
                  </a:lnTo>
                  <a:lnTo>
                    <a:pt x="211" y="323"/>
                  </a:lnTo>
                  <a:close/>
                  <a:moveTo>
                    <a:pt x="179" y="327"/>
                  </a:moveTo>
                  <a:lnTo>
                    <a:pt x="174" y="327"/>
                  </a:lnTo>
                  <a:lnTo>
                    <a:pt x="161" y="327"/>
                  </a:lnTo>
                  <a:lnTo>
                    <a:pt x="161" y="322"/>
                  </a:lnTo>
                  <a:lnTo>
                    <a:pt x="174" y="323"/>
                  </a:lnTo>
                  <a:lnTo>
                    <a:pt x="174" y="323"/>
                  </a:lnTo>
                  <a:lnTo>
                    <a:pt x="179" y="322"/>
                  </a:lnTo>
                  <a:lnTo>
                    <a:pt x="179" y="327"/>
                  </a:lnTo>
                  <a:close/>
                  <a:moveTo>
                    <a:pt x="147" y="325"/>
                  </a:moveTo>
                  <a:lnTo>
                    <a:pt x="139" y="324"/>
                  </a:lnTo>
                  <a:lnTo>
                    <a:pt x="129" y="322"/>
                  </a:lnTo>
                  <a:lnTo>
                    <a:pt x="131" y="317"/>
                  </a:lnTo>
                  <a:lnTo>
                    <a:pt x="140" y="319"/>
                  </a:lnTo>
                  <a:lnTo>
                    <a:pt x="140" y="319"/>
                  </a:lnTo>
                  <a:lnTo>
                    <a:pt x="148" y="321"/>
                  </a:lnTo>
                  <a:lnTo>
                    <a:pt x="147" y="325"/>
                  </a:lnTo>
                  <a:close/>
                  <a:moveTo>
                    <a:pt x="116" y="318"/>
                  </a:moveTo>
                  <a:lnTo>
                    <a:pt x="106" y="314"/>
                  </a:lnTo>
                  <a:lnTo>
                    <a:pt x="99" y="311"/>
                  </a:lnTo>
                  <a:lnTo>
                    <a:pt x="101" y="307"/>
                  </a:lnTo>
                  <a:lnTo>
                    <a:pt x="108" y="310"/>
                  </a:lnTo>
                  <a:lnTo>
                    <a:pt x="108" y="310"/>
                  </a:lnTo>
                  <a:lnTo>
                    <a:pt x="118" y="313"/>
                  </a:lnTo>
                  <a:lnTo>
                    <a:pt x="116" y="318"/>
                  </a:lnTo>
                  <a:close/>
                  <a:moveTo>
                    <a:pt x="87" y="305"/>
                  </a:moveTo>
                  <a:lnTo>
                    <a:pt x="77" y="299"/>
                  </a:lnTo>
                  <a:lnTo>
                    <a:pt x="71" y="295"/>
                  </a:lnTo>
                  <a:lnTo>
                    <a:pt x="74" y="291"/>
                  </a:lnTo>
                  <a:lnTo>
                    <a:pt x="79" y="295"/>
                  </a:lnTo>
                  <a:lnTo>
                    <a:pt x="79" y="295"/>
                  </a:lnTo>
                  <a:lnTo>
                    <a:pt x="89" y="301"/>
                  </a:lnTo>
                  <a:lnTo>
                    <a:pt x="87" y="305"/>
                  </a:lnTo>
                  <a:close/>
                  <a:moveTo>
                    <a:pt x="60" y="287"/>
                  </a:moveTo>
                  <a:lnTo>
                    <a:pt x="51" y="279"/>
                  </a:lnTo>
                  <a:lnTo>
                    <a:pt x="46" y="275"/>
                  </a:lnTo>
                  <a:lnTo>
                    <a:pt x="50" y="271"/>
                  </a:lnTo>
                  <a:lnTo>
                    <a:pt x="54" y="276"/>
                  </a:lnTo>
                  <a:lnTo>
                    <a:pt x="54" y="276"/>
                  </a:lnTo>
                  <a:lnTo>
                    <a:pt x="63" y="284"/>
                  </a:lnTo>
                  <a:lnTo>
                    <a:pt x="60" y="287"/>
                  </a:lnTo>
                  <a:close/>
                  <a:moveTo>
                    <a:pt x="37" y="264"/>
                  </a:moveTo>
                  <a:lnTo>
                    <a:pt x="30" y="255"/>
                  </a:lnTo>
                  <a:lnTo>
                    <a:pt x="26" y="249"/>
                  </a:lnTo>
                  <a:lnTo>
                    <a:pt x="30" y="247"/>
                  </a:lnTo>
                  <a:lnTo>
                    <a:pt x="34" y="253"/>
                  </a:lnTo>
                  <a:lnTo>
                    <a:pt x="34" y="252"/>
                  </a:lnTo>
                  <a:lnTo>
                    <a:pt x="41" y="262"/>
                  </a:lnTo>
                  <a:lnTo>
                    <a:pt x="37" y="264"/>
                  </a:lnTo>
                  <a:close/>
                  <a:moveTo>
                    <a:pt x="19" y="238"/>
                  </a:moveTo>
                  <a:lnTo>
                    <a:pt x="14" y="227"/>
                  </a:lnTo>
                  <a:lnTo>
                    <a:pt x="11" y="221"/>
                  </a:lnTo>
                  <a:lnTo>
                    <a:pt x="16" y="219"/>
                  </a:lnTo>
                  <a:lnTo>
                    <a:pt x="18" y="226"/>
                  </a:lnTo>
                  <a:lnTo>
                    <a:pt x="18" y="225"/>
                  </a:lnTo>
                  <a:lnTo>
                    <a:pt x="23" y="236"/>
                  </a:lnTo>
                  <a:lnTo>
                    <a:pt x="19" y="238"/>
                  </a:lnTo>
                  <a:close/>
                  <a:moveTo>
                    <a:pt x="7" y="208"/>
                  </a:moveTo>
                  <a:lnTo>
                    <a:pt x="4" y="197"/>
                  </a:lnTo>
                  <a:lnTo>
                    <a:pt x="3" y="190"/>
                  </a:lnTo>
                  <a:lnTo>
                    <a:pt x="7" y="189"/>
                  </a:lnTo>
                  <a:lnTo>
                    <a:pt x="8" y="196"/>
                  </a:lnTo>
                  <a:lnTo>
                    <a:pt x="8" y="196"/>
                  </a:lnTo>
                  <a:lnTo>
                    <a:pt x="11" y="207"/>
                  </a:lnTo>
                  <a:lnTo>
                    <a:pt x="7" y="208"/>
                  </a:lnTo>
                  <a:close/>
                </a:path>
              </a:pathLst>
            </a:custGeom>
            <a:solidFill>
              <a:srgbClr val="00B0F0"/>
            </a:solidFill>
            <a:ln w="0" cap="flat">
              <a:solidFill>
                <a:srgbClr val="00B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1" name="Oval 55"/>
            <p:cNvSpPr>
              <a:spLocks noChangeArrowheads="1"/>
            </p:cNvSpPr>
            <p:nvPr/>
          </p:nvSpPr>
          <p:spPr bwMode="auto">
            <a:xfrm>
              <a:off x="1457" y="2167"/>
              <a:ext cx="343" cy="32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2" name="Freeform 56"/>
            <p:cNvSpPr>
              <a:spLocks noEditPoints="1"/>
            </p:cNvSpPr>
            <p:nvPr/>
          </p:nvSpPr>
          <p:spPr bwMode="auto">
            <a:xfrm>
              <a:off x="1455" y="2165"/>
              <a:ext cx="347" cy="327"/>
            </a:xfrm>
            <a:custGeom>
              <a:avLst/>
              <a:gdLst>
                <a:gd name="T0" fmla="*/ 5 w 347"/>
                <a:gd name="T1" fmla="*/ 164 h 327"/>
                <a:gd name="T2" fmla="*/ 1 w 347"/>
                <a:gd name="T3" fmla="*/ 147 h 327"/>
                <a:gd name="T4" fmla="*/ 8 w 347"/>
                <a:gd name="T5" fmla="*/ 132 h 327"/>
                <a:gd name="T6" fmla="*/ 7 w 347"/>
                <a:gd name="T7" fmla="*/ 117 h 327"/>
                <a:gd name="T8" fmla="*/ 18 w 347"/>
                <a:gd name="T9" fmla="*/ 102 h 327"/>
                <a:gd name="T10" fmla="*/ 7 w 347"/>
                <a:gd name="T11" fmla="*/ 117 h 327"/>
                <a:gd name="T12" fmla="*/ 34 w 347"/>
                <a:gd name="T13" fmla="*/ 74 h 327"/>
                <a:gd name="T14" fmla="*/ 25 w 347"/>
                <a:gd name="T15" fmla="*/ 89 h 327"/>
                <a:gd name="T16" fmla="*/ 52 w 347"/>
                <a:gd name="T17" fmla="*/ 48 h 327"/>
                <a:gd name="T18" fmla="*/ 43 w 347"/>
                <a:gd name="T19" fmla="*/ 63 h 327"/>
                <a:gd name="T20" fmla="*/ 77 w 347"/>
                <a:gd name="T21" fmla="*/ 28 h 327"/>
                <a:gd name="T22" fmla="*/ 66 w 347"/>
                <a:gd name="T23" fmla="*/ 41 h 327"/>
                <a:gd name="T24" fmla="*/ 91 w 347"/>
                <a:gd name="T25" fmla="*/ 20 h 327"/>
                <a:gd name="T26" fmla="*/ 91 w 347"/>
                <a:gd name="T27" fmla="*/ 25 h 327"/>
                <a:gd name="T28" fmla="*/ 138 w 347"/>
                <a:gd name="T29" fmla="*/ 9 h 327"/>
                <a:gd name="T30" fmla="*/ 150 w 347"/>
                <a:gd name="T31" fmla="*/ 2 h 327"/>
                <a:gd name="T32" fmla="*/ 157 w 347"/>
                <a:gd name="T33" fmla="*/ 6 h 327"/>
                <a:gd name="T34" fmla="*/ 201 w 347"/>
                <a:gd name="T35" fmla="*/ 2 h 327"/>
                <a:gd name="T36" fmla="*/ 182 w 347"/>
                <a:gd name="T37" fmla="*/ 1 h 327"/>
                <a:gd name="T38" fmla="*/ 224 w 347"/>
                <a:gd name="T39" fmla="*/ 12 h 327"/>
                <a:gd name="T40" fmla="*/ 257 w 347"/>
                <a:gd name="T41" fmla="*/ 20 h 327"/>
                <a:gd name="T42" fmla="*/ 243 w 347"/>
                <a:gd name="T43" fmla="*/ 19 h 327"/>
                <a:gd name="T44" fmla="*/ 285 w 347"/>
                <a:gd name="T45" fmla="*/ 44 h 327"/>
                <a:gd name="T46" fmla="*/ 298 w 347"/>
                <a:gd name="T47" fmla="*/ 50 h 327"/>
                <a:gd name="T48" fmla="*/ 304 w 347"/>
                <a:gd name="T49" fmla="*/ 63 h 327"/>
                <a:gd name="T50" fmla="*/ 329 w 347"/>
                <a:gd name="T51" fmla="*/ 90 h 327"/>
                <a:gd name="T52" fmla="*/ 319 w 347"/>
                <a:gd name="T53" fmla="*/ 74 h 327"/>
                <a:gd name="T54" fmla="*/ 335 w 347"/>
                <a:gd name="T55" fmla="*/ 116 h 327"/>
                <a:gd name="T56" fmla="*/ 346 w 347"/>
                <a:gd name="T57" fmla="*/ 147 h 327"/>
                <a:gd name="T58" fmla="*/ 340 w 347"/>
                <a:gd name="T59" fmla="*/ 134 h 327"/>
                <a:gd name="T60" fmla="*/ 341 w 347"/>
                <a:gd name="T61" fmla="*/ 183 h 327"/>
                <a:gd name="T62" fmla="*/ 344 w 347"/>
                <a:gd name="T63" fmla="*/ 197 h 327"/>
                <a:gd name="T64" fmla="*/ 335 w 347"/>
                <a:gd name="T65" fmla="*/ 211 h 327"/>
                <a:gd name="T66" fmla="*/ 325 w 347"/>
                <a:gd name="T67" fmla="*/ 244 h 327"/>
                <a:gd name="T68" fmla="*/ 333 w 347"/>
                <a:gd name="T69" fmla="*/ 228 h 327"/>
                <a:gd name="T70" fmla="*/ 304 w 347"/>
                <a:gd name="T71" fmla="*/ 265 h 327"/>
                <a:gd name="T72" fmla="*/ 284 w 347"/>
                <a:gd name="T73" fmla="*/ 290 h 327"/>
                <a:gd name="T74" fmla="*/ 293 w 347"/>
                <a:gd name="T75" fmla="*/ 276 h 327"/>
                <a:gd name="T76" fmla="*/ 253 w 347"/>
                <a:gd name="T77" fmla="*/ 304 h 327"/>
                <a:gd name="T78" fmla="*/ 242 w 347"/>
                <a:gd name="T79" fmla="*/ 314 h 327"/>
                <a:gd name="T80" fmla="*/ 224 w 347"/>
                <a:gd name="T81" fmla="*/ 315 h 327"/>
                <a:gd name="T82" fmla="*/ 242 w 347"/>
                <a:gd name="T83" fmla="*/ 314 h 327"/>
                <a:gd name="T84" fmla="*/ 208 w 347"/>
                <a:gd name="T85" fmla="*/ 319 h 327"/>
                <a:gd name="T86" fmla="*/ 174 w 347"/>
                <a:gd name="T87" fmla="*/ 327 h 327"/>
                <a:gd name="T88" fmla="*/ 179 w 347"/>
                <a:gd name="T89" fmla="*/ 322 h 327"/>
                <a:gd name="T90" fmla="*/ 130 w 347"/>
                <a:gd name="T91" fmla="*/ 317 h 327"/>
                <a:gd name="T92" fmla="*/ 116 w 347"/>
                <a:gd name="T93" fmla="*/ 318 h 327"/>
                <a:gd name="T94" fmla="*/ 108 w 347"/>
                <a:gd name="T95" fmla="*/ 310 h 327"/>
                <a:gd name="T96" fmla="*/ 71 w 347"/>
                <a:gd name="T97" fmla="*/ 295 h 327"/>
                <a:gd name="T98" fmla="*/ 87 w 347"/>
                <a:gd name="T99" fmla="*/ 305 h 327"/>
                <a:gd name="T100" fmla="*/ 54 w 347"/>
                <a:gd name="T101" fmla="*/ 276 h 327"/>
                <a:gd name="T102" fmla="*/ 30 w 347"/>
                <a:gd name="T103" fmla="*/ 255 h 327"/>
                <a:gd name="T104" fmla="*/ 41 w 347"/>
                <a:gd name="T105" fmla="*/ 262 h 327"/>
                <a:gd name="T106" fmla="*/ 16 w 347"/>
                <a:gd name="T107" fmla="*/ 219 h 327"/>
                <a:gd name="T108" fmla="*/ 7 w 347"/>
                <a:gd name="T109" fmla="*/ 208 h 327"/>
                <a:gd name="T110" fmla="*/ 8 w 347"/>
                <a:gd name="T111" fmla="*/ 19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7" h="327">
                  <a:moveTo>
                    <a:pt x="1" y="180"/>
                  </a:moveTo>
                  <a:lnTo>
                    <a:pt x="0" y="164"/>
                  </a:lnTo>
                  <a:lnTo>
                    <a:pt x="0" y="162"/>
                  </a:lnTo>
                  <a:lnTo>
                    <a:pt x="5" y="162"/>
                  </a:lnTo>
                  <a:lnTo>
                    <a:pt x="5" y="164"/>
                  </a:lnTo>
                  <a:lnTo>
                    <a:pt x="5" y="164"/>
                  </a:lnTo>
                  <a:lnTo>
                    <a:pt x="6" y="180"/>
                  </a:lnTo>
                  <a:lnTo>
                    <a:pt x="1" y="180"/>
                  </a:lnTo>
                  <a:close/>
                  <a:moveTo>
                    <a:pt x="1" y="148"/>
                  </a:moveTo>
                  <a:lnTo>
                    <a:pt x="1" y="147"/>
                  </a:lnTo>
                  <a:lnTo>
                    <a:pt x="4" y="131"/>
                  </a:lnTo>
                  <a:lnTo>
                    <a:pt x="4" y="130"/>
                  </a:lnTo>
                  <a:lnTo>
                    <a:pt x="8" y="131"/>
                  </a:lnTo>
                  <a:lnTo>
                    <a:pt x="8" y="132"/>
                  </a:lnTo>
                  <a:lnTo>
                    <a:pt x="8" y="132"/>
                  </a:lnTo>
                  <a:lnTo>
                    <a:pt x="6" y="148"/>
                  </a:lnTo>
                  <a:lnTo>
                    <a:pt x="6" y="147"/>
                  </a:lnTo>
                  <a:lnTo>
                    <a:pt x="6" y="149"/>
                  </a:lnTo>
                  <a:lnTo>
                    <a:pt x="1" y="148"/>
                  </a:lnTo>
                  <a:close/>
                  <a:moveTo>
                    <a:pt x="7" y="117"/>
                  </a:moveTo>
                  <a:lnTo>
                    <a:pt x="8" y="115"/>
                  </a:lnTo>
                  <a:lnTo>
                    <a:pt x="14" y="100"/>
                  </a:lnTo>
                  <a:lnTo>
                    <a:pt x="14" y="99"/>
                  </a:lnTo>
                  <a:lnTo>
                    <a:pt x="18" y="101"/>
                  </a:lnTo>
                  <a:lnTo>
                    <a:pt x="18" y="102"/>
                  </a:lnTo>
                  <a:lnTo>
                    <a:pt x="18" y="102"/>
                  </a:lnTo>
                  <a:lnTo>
                    <a:pt x="12" y="117"/>
                  </a:lnTo>
                  <a:lnTo>
                    <a:pt x="12" y="116"/>
                  </a:lnTo>
                  <a:lnTo>
                    <a:pt x="12" y="118"/>
                  </a:lnTo>
                  <a:lnTo>
                    <a:pt x="7" y="117"/>
                  </a:lnTo>
                  <a:close/>
                  <a:moveTo>
                    <a:pt x="20" y="87"/>
                  </a:moveTo>
                  <a:lnTo>
                    <a:pt x="21" y="86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4" y="74"/>
                  </a:lnTo>
                  <a:lnTo>
                    <a:pt x="33" y="75"/>
                  </a:lnTo>
                  <a:lnTo>
                    <a:pt x="34" y="75"/>
                  </a:lnTo>
                  <a:lnTo>
                    <a:pt x="25" y="88"/>
                  </a:lnTo>
                  <a:lnTo>
                    <a:pt x="25" y="88"/>
                  </a:lnTo>
                  <a:lnTo>
                    <a:pt x="25" y="89"/>
                  </a:lnTo>
                  <a:lnTo>
                    <a:pt x="20" y="87"/>
                  </a:lnTo>
                  <a:close/>
                  <a:moveTo>
                    <a:pt x="39" y="61"/>
                  </a:moveTo>
                  <a:lnTo>
                    <a:pt x="40" y="60"/>
                  </a:lnTo>
                  <a:lnTo>
                    <a:pt x="51" y="48"/>
                  </a:lnTo>
                  <a:lnTo>
                    <a:pt x="52" y="48"/>
                  </a:lnTo>
                  <a:lnTo>
                    <a:pt x="55" y="51"/>
                  </a:lnTo>
                  <a:lnTo>
                    <a:pt x="54" y="52"/>
                  </a:lnTo>
                  <a:lnTo>
                    <a:pt x="54" y="51"/>
                  </a:lnTo>
                  <a:lnTo>
                    <a:pt x="43" y="63"/>
                  </a:lnTo>
                  <a:lnTo>
                    <a:pt x="43" y="63"/>
                  </a:lnTo>
                  <a:lnTo>
                    <a:pt x="43" y="64"/>
                  </a:lnTo>
                  <a:lnTo>
                    <a:pt x="39" y="61"/>
                  </a:lnTo>
                  <a:close/>
                  <a:moveTo>
                    <a:pt x="62" y="39"/>
                  </a:moveTo>
                  <a:lnTo>
                    <a:pt x="64" y="3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80" y="32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5" y="42"/>
                  </a:lnTo>
                  <a:lnTo>
                    <a:pt x="62" y="39"/>
                  </a:lnTo>
                  <a:close/>
                  <a:moveTo>
                    <a:pt x="89" y="21"/>
                  </a:moveTo>
                  <a:lnTo>
                    <a:pt x="91" y="20"/>
                  </a:lnTo>
                  <a:lnTo>
                    <a:pt x="106" y="13"/>
                  </a:lnTo>
                  <a:lnTo>
                    <a:pt x="107" y="17"/>
                  </a:lnTo>
                  <a:lnTo>
                    <a:pt x="93" y="24"/>
                  </a:lnTo>
                  <a:lnTo>
                    <a:pt x="93" y="24"/>
                  </a:lnTo>
                  <a:lnTo>
                    <a:pt x="91" y="25"/>
                  </a:lnTo>
                  <a:lnTo>
                    <a:pt x="89" y="21"/>
                  </a:lnTo>
                  <a:close/>
                  <a:moveTo>
                    <a:pt x="119" y="9"/>
                  </a:moveTo>
                  <a:lnTo>
                    <a:pt x="122" y="8"/>
                  </a:lnTo>
                  <a:lnTo>
                    <a:pt x="137" y="4"/>
                  </a:lnTo>
                  <a:lnTo>
                    <a:pt x="138" y="9"/>
                  </a:lnTo>
                  <a:lnTo>
                    <a:pt x="123" y="12"/>
                  </a:lnTo>
                  <a:lnTo>
                    <a:pt x="124" y="12"/>
                  </a:lnTo>
                  <a:lnTo>
                    <a:pt x="120" y="13"/>
                  </a:lnTo>
                  <a:lnTo>
                    <a:pt x="119" y="9"/>
                  </a:lnTo>
                  <a:close/>
                  <a:moveTo>
                    <a:pt x="150" y="2"/>
                  </a:moveTo>
                  <a:lnTo>
                    <a:pt x="156" y="1"/>
                  </a:lnTo>
                  <a:lnTo>
                    <a:pt x="168" y="0"/>
                  </a:lnTo>
                  <a:lnTo>
                    <a:pt x="169" y="5"/>
                  </a:lnTo>
                  <a:lnTo>
                    <a:pt x="156" y="6"/>
                  </a:lnTo>
                  <a:lnTo>
                    <a:pt x="157" y="6"/>
                  </a:lnTo>
                  <a:lnTo>
                    <a:pt x="151" y="6"/>
                  </a:lnTo>
                  <a:lnTo>
                    <a:pt x="150" y="2"/>
                  </a:lnTo>
                  <a:close/>
                  <a:moveTo>
                    <a:pt x="182" y="1"/>
                  </a:moveTo>
                  <a:lnTo>
                    <a:pt x="192" y="1"/>
                  </a:lnTo>
                  <a:lnTo>
                    <a:pt x="201" y="2"/>
                  </a:lnTo>
                  <a:lnTo>
                    <a:pt x="200" y="7"/>
                  </a:lnTo>
                  <a:lnTo>
                    <a:pt x="191" y="6"/>
                  </a:lnTo>
                  <a:lnTo>
                    <a:pt x="191" y="6"/>
                  </a:lnTo>
                  <a:lnTo>
                    <a:pt x="182" y="5"/>
                  </a:lnTo>
                  <a:lnTo>
                    <a:pt x="182" y="1"/>
                  </a:lnTo>
                  <a:close/>
                  <a:moveTo>
                    <a:pt x="214" y="5"/>
                  </a:moveTo>
                  <a:lnTo>
                    <a:pt x="225" y="8"/>
                  </a:lnTo>
                  <a:lnTo>
                    <a:pt x="232" y="10"/>
                  </a:lnTo>
                  <a:lnTo>
                    <a:pt x="230" y="14"/>
                  </a:lnTo>
                  <a:lnTo>
                    <a:pt x="224" y="12"/>
                  </a:lnTo>
                  <a:lnTo>
                    <a:pt x="224" y="12"/>
                  </a:lnTo>
                  <a:lnTo>
                    <a:pt x="213" y="9"/>
                  </a:lnTo>
                  <a:lnTo>
                    <a:pt x="214" y="5"/>
                  </a:lnTo>
                  <a:close/>
                  <a:moveTo>
                    <a:pt x="245" y="14"/>
                  </a:moveTo>
                  <a:lnTo>
                    <a:pt x="257" y="20"/>
                  </a:lnTo>
                  <a:lnTo>
                    <a:pt x="261" y="23"/>
                  </a:lnTo>
                  <a:lnTo>
                    <a:pt x="259" y="27"/>
                  </a:lnTo>
                  <a:lnTo>
                    <a:pt x="254" y="24"/>
                  </a:lnTo>
                  <a:lnTo>
                    <a:pt x="255" y="24"/>
                  </a:lnTo>
                  <a:lnTo>
                    <a:pt x="243" y="19"/>
                  </a:lnTo>
                  <a:lnTo>
                    <a:pt x="245" y="14"/>
                  </a:lnTo>
                  <a:close/>
                  <a:moveTo>
                    <a:pt x="273" y="30"/>
                  </a:moveTo>
                  <a:lnTo>
                    <a:pt x="284" y="38"/>
                  </a:lnTo>
                  <a:lnTo>
                    <a:pt x="288" y="41"/>
                  </a:lnTo>
                  <a:lnTo>
                    <a:pt x="285" y="44"/>
                  </a:lnTo>
                  <a:lnTo>
                    <a:pt x="281" y="41"/>
                  </a:lnTo>
                  <a:lnTo>
                    <a:pt x="281" y="41"/>
                  </a:lnTo>
                  <a:lnTo>
                    <a:pt x="270" y="33"/>
                  </a:lnTo>
                  <a:lnTo>
                    <a:pt x="273" y="30"/>
                  </a:lnTo>
                  <a:close/>
                  <a:moveTo>
                    <a:pt x="298" y="50"/>
                  </a:moveTo>
                  <a:lnTo>
                    <a:pt x="308" y="60"/>
                  </a:lnTo>
                  <a:lnTo>
                    <a:pt x="311" y="63"/>
                  </a:lnTo>
                  <a:lnTo>
                    <a:pt x="307" y="66"/>
                  </a:lnTo>
                  <a:lnTo>
                    <a:pt x="304" y="63"/>
                  </a:lnTo>
                  <a:lnTo>
                    <a:pt x="304" y="63"/>
                  </a:lnTo>
                  <a:lnTo>
                    <a:pt x="295" y="53"/>
                  </a:lnTo>
                  <a:lnTo>
                    <a:pt x="298" y="50"/>
                  </a:lnTo>
                  <a:close/>
                  <a:moveTo>
                    <a:pt x="319" y="74"/>
                  </a:moveTo>
                  <a:lnTo>
                    <a:pt x="326" y="86"/>
                  </a:lnTo>
                  <a:lnTo>
                    <a:pt x="329" y="90"/>
                  </a:lnTo>
                  <a:lnTo>
                    <a:pt x="324" y="92"/>
                  </a:lnTo>
                  <a:lnTo>
                    <a:pt x="322" y="88"/>
                  </a:lnTo>
                  <a:lnTo>
                    <a:pt x="322" y="88"/>
                  </a:lnTo>
                  <a:lnTo>
                    <a:pt x="315" y="77"/>
                  </a:lnTo>
                  <a:lnTo>
                    <a:pt x="319" y="74"/>
                  </a:lnTo>
                  <a:close/>
                  <a:moveTo>
                    <a:pt x="335" y="102"/>
                  </a:moveTo>
                  <a:lnTo>
                    <a:pt x="340" y="115"/>
                  </a:lnTo>
                  <a:lnTo>
                    <a:pt x="341" y="120"/>
                  </a:lnTo>
                  <a:lnTo>
                    <a:pt x="337" y="121"/>
                  </a:lnTo>
                  <a:lnTo>
                    <a:pt x="335" y="116"/>
                  </a:lnTo>
                  <a:lnTo>
                    <a:pt x="335" y="117"/>
                  </a:lnTo>
                  <a:lnTo>
                    <a:pt x="330" y="104"/>
                  </a:lnTo>
                  <a:lnTo>
                    <a:pt x="335" y="102"/>
                  </a:lnTo>
                  <a:close/>
                  <a:moveTo>
                    <a:pt x="344" y="133"/>
                  </a:moveTo>
                  <a:lnTo>
                    <a:pt x="346" y="147"/>
                  </a:lnTo>
                  <a:lnTo>
                    <a:pt x="347" y="151"/>
                  </a:lnTo>
                  <a:lnTo>
                    <a:pt x="342" y="152"/>
                  </a:lnTo>
                  <a:lnTo>
                    <a:pt x="342" y="147"/>
                  </a:lnTo>
                  <a:lnTo>
                    <a:pt x="342" y="148"/>
                  </a:lnTo>
                  <a:lnTo>
                    <a:pt x="340" y="134"/>
                  </a:lnTo>
                  <a:lnTo>
                    <a:pt x="344" y="133"/>
                  </a:lnTo>
                  <a:close/>
                  <a:moveTo>
                    <a:pt x="347" y="165"/>
                  </a:moveTo>
                  <a:lnTo>
                    <a:pt x="346" y="180"/>
                  </a:lnTo>
                  <a:lnTo>
                    <a:pt x="346" y="184"/>
                  </a:lnTo>
                  <a:lnTo>
                    <a:pt x="341" y="183"/>
                  </a:lnTo>
                  <a:lnTo>
                    <a:pt x="342" y="180"/>
                  </a:lnTo>
                  <a:lnTo>
                    <a:pt x="342" y="180"/>
                  </a:lnTo>
                  <a:lnTo>
                    <a:pt x="343" y="165"/>
                  </a:lnTo>
                  <a:lnTo>
                    <a:pt x="347" y="165"/>
                  </a:lnTo>
                  <a:close/>
                  <a:moveTo>
                    <a:pt x="344" y="197"/>
                  </a:moveTo>
                  <a:lnTo>
                    <a:pt x="340" y="212"/>
                  </a:lnTo>
                  <a:lnTo>
                    <a:pt x="339" y="215"/>
                  </a:lnTo>
                  <a:lnTo>
                    <a:pt x="334" y="213"/>
                  </a:lnTo>
                  <a:lnTo>
                    <a:pt x="335" y="211"/>
                  </a:lnTo>
                  <a:lnTo>
                    <a:pt x="335" y="211"/>
                  </a:lnTo>
                  <a:lnTo>
                    <a:pt x="339" y="196"/>
                  </a:lnTo>
                  <a:lnTo>
                    <a:pt x="344" y="197"/>
                  </a:lnTo>
                  <a:close/>
                  <a:moveTo>
                    <a:pt x="333" y="228"/>
                  </a:moveTo>
                  <a:lnTo>
                    <a:pt x="326" y="242"/>
                  </a:lnTo>
                  <a:lnTo>
                    <a:pt x="325" y="244"/>
                  </a:lnTo>
                  <a:lnTo>
                    <a:pt x="321" y="242"/>
                  </a:lnTo>
                  <a:lnTo>
                    <a:pt x="322" y="239"/>
                  </a:lnTo>
                  <a:lnTo>
                    <a:pt x="322" y="240"/>
                  </a:lnTo>
                  <a:lnTo>
                    <a:pt x="329" y="226"/>
                  </a:lnTo>
                  <a:lnTo>
                    <a:pt x="333" y="228"/>
                  </a:lnTo>
                  <a:close/>
                  <a:moveTo>
                    <a:pt x="317" y="256"/>
                  </a:moveTo>
                  <a:lnTo>
                    <a:pt x="308" y="268"/>
                  </a:lnTo>
                  <a:lnTo>
                    <a:pt x="306" y="270"/>
                  </a:lnTo>
                  <a:lnTo>
                    <a:pt x="302" y="267"/>
                  </a:lnTo>
                  <a:lnTo>
                    <a:pt x="304" y="265"/>
                  </a:lnTo>
                  <a:lnTo>
                    <a:pt x="304" y="265"/>
                  </a:lnTo>
                  <a:lnTo>
                    <a:pt x="314" y="253"/>
                  </a:lnTo>
                  <a:lnTo>
                    <a:pt x="317" y="256"/>
                  </a:lnTo>
                  <a:close/>
                  <a:moveTo>
                    <a:pt x="296" y="280"/>
                  </a:moveTo>
                  <a:lnTo>
                    <a:pt x="284" y="290"/>
                  </a:lnTo>
                  <a:lnTo>
                    <a:pt x="282" y="291"/>
                  </a:lnTo>
                  <a:lnTo>
                    <a:pt x="279" y="288"/>
                  </a:lnTo>
                  <a:lnTo>
                    <a:pt x="281" y="286"/>
                  </a:lnTo>
                  <a:lnTo>
                    <a:pt x="281" y="286"/>
                  </a:lnTo>
                  <a:lnTo>
                    <a:pt x="293" y="276"/>
                  </a:lnTo>
                  <a:lnTo>
                    <a:pt x="296" y="280"/>
                  </a:lnTo>
                  <a:close/>
                  <a:moveTo>
                    <a:pt x="271" y="299"/>
                  </a:moveTo>
                  <a:lnTo>
                    <a:pt x="257" y="308"/>
                  </a:lnTo>
                  <a:lnTo>
                    <a:pt x="255" y="308"/>
                  </a:lnTo>
                  <a:lnTo>
                    <a:pt x="253" y="304"/>
                  </a:lnTo>
                  <a:lnTo>
                    <a:pt x="255" y="303"/>
                  </a:lnTo>
                  <a:lnTo>
                    <a:pt x="254" y="304"/>
                  </a:lnTo>
                  <a:lnTo>
                    <a:pt x="268" y="295"/>
                  </a:lnTo>
                  <a:lnTo>
                    <a:pt x="271" y="299"/>
                  </a:lnTo>
                  <a:close/>
                  <a:moveTo>
                    <a:pt x="242" y="314"/>
                  </a:moveTo>
                  <a:lnTo>
                    <a:pt x="241" y="314"/>
                  </a:lnTo>
                  <a:lnTo>
                    <a:pt x="225" y="320"/>
                  </a:lnTo>
                  <a:lnTo>
                    <a:pt x="225" y="320"/>
                  </a:lnTo>
                  <a:lnTo>
                    <a:pt x="223" y="316"/>
                  </a:lnTo>
                  <a:lnTo>
                    <a:pt x="224" y="315"/>
                  </a:lnTo>
                  <a:lnTo>
                    <a:pt x="224" y="315"/>
                  </a:lnTo>
                  <a:lnTo>
                    <a:pt x="240" y="310"/>
                  </a:lnTo>
                  <a:lnTo>
                    <a:pt x="240" y="310"/>
                  </a:lnTo>
                  <a:lnTo>
                    <a:pt x="240" y="310"/>
                  </a:lnTo>
                  <a:lnTo>
                    <a:pt x="242" y="314"/>
                  </a:lnTo>
                  <a:close/>
                  <a:moveTo>
                    <a:pt x="211" y="323"/>
                  </a:moveTo>
                  <a:lnTo>
                    <a:pt x="209" y="324"/>
                  </a:lnTo>
                  <a:lnTo>
                    <a:pt x="193" y="326"/>
                  </a:lnTo>
                  <a:lnTo>
                    <a:pt x="193" y="322"/>
                  </a:lnTo>
                  <a:lnTo>
                    <a:pt x="208" y="319"/>
                  </a:lnTo>
                  <a:lnTo>
                    <a:pt x="208" y="319"/>
                  </a:lnTo>
                  <a:lnTo>
                    <a:pt x="210" y="319"/>
                  </a:lnTo>
                  <a:lnTo>
                    <a:pt x="211" y="323"/>
                  </a:lnTo>
                  <a:close/>
                  <a:moveTo>
                    <a:pt x="179" y="327"/>
                  </a:moveTo>
                  <a:lnTo>
                    <a:pt x="174" y="327"/>
                  </a:lnTo>
                  <a:lnTo>
                    <a:pt x="161" y="327"/>
                  </a:lnTo>
                  <a:lnTo>
                    <a:pt x="161" y="322"/>
                  </a:lnTo>
                  <a:lnTo>
                    <a:pt x="174" y="323"/>
                  </a:lnTo>
                  <a:lnTo>
                    <a:pt x="174" y="323"/>
                  </a:lnTo>
                  <a:lnTo>
                    <a:pt x="179" y="322"/>
                  </a:lnTo>
                  <a:lnTo>
                    <a:pt x="179" y="327"/>
                  </a:lnTo>
                  <a:close/>
                  <a:moveTo>
                    <a:pt x="147" y="325"/>
                  </a:moveTo>
                  <a:lnTo>
                    <a:pt x="139" y="324"/>
                  </a:lnTo>
                  <a:lnTo>
                    <a:pt x="129" y="322"/>
                  </a:lnTo>
                  <a:lnTo>
                    <a:pt x="130" y="317"/>
                  </a:lnTo>
                  <a:lnTo>
                    <a:pt x="140" y="319"/>
                  </a:lnTo>
                  <a:lnTo>
                    <a:pt x="140" y="319"/>
                  </a:lnTo>
                  <a:lnTo>
                    <a:pt x="148" y="321"/>
                  </a:lnTo>
                  <a:lnTo>
                    <a:pt x="147" y="325"/>
                  </a:lnTo>
                  <a:close/>
                  <a:moveTo>
                    <a:pt x="116" y="318"/>
                  </a:moveTo>
                  <a:lnTo>
                    <a:pt x="106" y="314"/>
                  </a:lnTo>
                  <a:lnTo>
                    <a:pt x="99" y="311"/>
                  </a:lnTo>
                  <a:lnTo>
                    <a:pt x="101" y="307"/>
                  </a:lnTo>
                  <a:lnTo>
                    <a:pt x="108" y="310"/>
                  </a:lnTo>
                  <a:lnTo>
                    <a:pt x="108" y="310"/>
                  </a:lnTo>
                  <a:lnTo>
                    <a:pt x="118" y="313"/>
                  </a:lnTo>
                  <a:lnTo>
                    <a:pt x="116" y="318"/>
                  </a:lnTo>
                  <a:close/>
                  <a:moveTo>
                    <a:pt x="87" y="305"/>
                  </a:moveTo>
                  <a:lnTo>
                    <a:pt x="77" y="299"/>
                  </a:lnTo>
                  <a:lnTo>
                    <a:pt x="71" y="295"/>
                  </a:lnTo>
                  <a:lnTo>
                    <a:pt x="74" y="291"/>
                  </a:lnTo>
                  <a:lnTo>
                    <a:pt x="79" y="295"/>
                  </a:lnTo>
                  <a:lnTo>
                    <a:pt x="79" y="295"/>
                  </a:lnTo>
                  <a:lnTo>
                    <a:pt x="89" y="301"/>
                  </a:lnTo>
                  <a:lnTo>
                    <a:pt x="87" y="305"/>
                  </a:lnTo>
                  <a:close/>
                  <a:moveTo>
                    <a:pt x="60" y="287"/>
                  </a:moveTo>
                  <a:lnTo>
                    <a:pt x="51" y="279"/>
                  </a:lnTo>
                  <a:lnTo>
                    <a:pt x="46" y="275"/>
                  </a:lnTo>
                  <a:lnTo>
                    <a:pt x="50" y="271"/>
                  </a:lnTo>
                  <a:lnTo>
                    <a:pt x="54" y="276"/>
                  </a:lnTo>
                  <a:lnTo>
                    <a:pt x="54" y="276"/>
                  </a:lnTo>
                  <a:lnTo>
                    <a:pt x="63" y="284"/>
                  </a:lnTo>
                  <a:lnTo>
                    <a:pt x="60" y="287"/>
                  </a:lnTo>
                  <a:close/>
                  <a:moveTo>
                    <a:pt x="37" y="264"/>
                  </a:moveTo>
                  <a:lnTo>
                    <a:pt x="30" y="255"/>
                  </a:lnTo>
                  <a:lnTo>
                    <a:pt x="26" y="249"/>
                  </a:lnTo>
                  <a:lnTo>
                    <a:pt x="30" y="247"/>
                  </a:lnTo>
                  <a:lnTo>
                    <a:pt x="34" y="253"/>
                  </a:lnTo>
                  <a:lnTo>
                    <a:pt x="33" y="252"/>
                  </a:lnTo>
                  <a:lnTo>
                    <a:pt x="41" y="262"/>
                  </a:lnTo>
                  <a:lnTo>
                    <a:pt x="37" y="264"/>
                  </a:lnTo>
                  <a:close/>
                  <a:moveTo>
                    <a:pt x="19" y="238"/>
                  </a:moveTo>
                  <a:lnTo>
                    <a:pt x="14" y="227"/>
                  </a:lnTo>
                  <a:lnTo>
                    <a:pt x="11" y="221"/>
                  </a:lnTo>
                  <a:lnTo>
                    <a:pt x="16" y="219"/>
                  </a:lnTo>
                  <a:lnTo>
                    <a:pt x="18" y="226"/>
                  </a:lnTo>
                  <a:lnTo>
                    <a:pt x="18" y="225"/>
                  </a:lnTo>
                  <a:lnTo>
                    <a:pt x="23" y="236"/>
                  </a:lnTo>
                  <a:lnTo>
                    <a:pt x="19" y="238"/>
                  </a:lnTo>
                  <a:close/>
                  <a:moveTo>
                    <a:pt x="7" y="208"/>
                  </a:moveTo>
                  <a:lnTo>
                    <a:pt x="4" y="197"/>
                  </a:lnTo>
                  <a:lnTo>
                    <a:pt x="3" y="190"/>
                  </a:lnTo>
                  <a:lnTo>
                    <a:pt x="7" y="189"/>
                  </a:lnTo>
                  <a:lnTo>
                    <a:pt x="8" y="196"/>
                  </a:lnTo>
                  <a:lnTo>
                    <a:pt x="8" y="196"/>
                  </a:lnTo>
                  <a:lnTo>
                    <a:pt x="11" y="207"/>
                  </a:lnTo>
                  <a:lnTo>
                    <a:pt x="7" y="208"/>
                  </a:lnTo>
                  <a:close/>
                </a:path>
              </a:pathLst>
            </a:custGeom>
            <a:solidFill>
              <a:srgbClr val="00B0F0"/>
            </a:solidFill>
            <a:ln w="0" cap="flat">
              <a:solidFill>
                <a:srgbClr val="00B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3" name="Freeform 57"/>
            <p:cNvSpPr>
              <a:spLocks noEditPoints="1"/>
            </p:cNvSpPr>
            <p:nvPr/>
          </p:nvSpPr>
          <p:spPr bwMode="auto">
            <a:xfrm>
              <a:off x="2646" y="3296"/>
              <a:ext cx="252" cy="220"/>
            </a:xfrm>
            <a:custGeom>
              <a:avLst/>
              <a:gdLst>
                <a:gd name="T0" fmla="*/ 5 w 252"/>
                <a:gd name="T1" fmla="*/ 184 h 220"/>
                <a:gd name="T2" fmla="*/ 0 w 252"/>
                <a:gd name="T3" fmla="*/ 170 h 220"/>
                <a:gd name="T4" fmla="*/ 5 w 252"/>
                <a:gd name="T5" fmla="*/ 170 h 220"/>
                <a:gd name="T6" fmla="*/ 0 w 252"/>
                <a:gd name="T7" fmla="*/ 120 h 220"/>
                <a:gd name="T8" fmla="*/ 0 w 252"/>
                <a:gd name="T9" fmla="*/ 138 h 220"/>
                <a:gd name="T10" fmla="*/ 5 w 252"/>
                <a:gd name="T11" fmla="*/ 88 h 220"/>
                <a:gd name="T12" fmla="*/ 0 w 252"/>
                <a:gd name="T13" fmla="*/ 75 h 220"/>
                <a:gd name="T14" fmla="*/ 5 w 252"/>
                <a:gd name="T15" fmla="*/ 75 h 220"/>
                <a:gd name="T16" fmla="*/ 0 w 252"/>
                <a:gd name="T17" fmla="*/ 25 h 220"/>
                <a:gd name="T18" fmla="*/ 0 w 252"/>
                <a:gd name="T19" fmla="*/ 43 h 220"/>
                <a:gd name="T20" fmla="*/ 12 w 252"/>
                <a:gd name="T21" fmla="*/ 1 h 220"/>
                <a:gd name="T22" fmla="*/ 19 w 252"/>
                <a:gd name="T23" fmla="*/ 4 h 220"/>
                <a:gd name="T24" fmla="*/ 13 w 252"/>
                <a:gd name="T25" fmla="*/ 6 h 220"/>
                <a:gd name="T26" fmla="*/ 9 w 252"/>
                <a:gd name="T27" fmla="*/ 8 h 220"/>
                <a:gd name="T28" fmla="*/ 33 w 252"/>
                <a:gd name="T29" fmla="*/ 0 h 220"/>
                <a:gd name="T30" fmla="*/ 33 w 252"/>
                <a:gd name="T31" fmla="*/ 4 h 220"/>
                <a:gd name="T32" fmla="*/ 83 w 252"/>
                <a:gd name="T33" fmla="*/ 0 h 220"/>
                <a:gd name="T34" fmla="*/ 64 w 252"/>
                <a:gd name="T35" fmla="*/ 0 h 220"/>
                <a:gd name="T36" fmla="*/ 114 w 252"/>
                <a:gd name="T37" fmla="*/ 4 h 220"/>
                <a:gd name="T38" fmla="*/ 128 w 252"/>
                <a:gd name="T39" fmla="*/ 0 h 220"/>
                <a:gd name="T40" fmla="*/ 128 w 252"/>
                <a:gd name="T41" fmla="*/ 4 h 220"/>
                <a:gd name="T42" fmla="*/ 178 w 252"/>
                <a:gd name="T43" fmla="*/ 0 h 220"/>
                <a:gd name="T44" fmla="*/ 160 w 252"/>
                <a:gd name="T45" fmla="*/ 0 h 220"/>
                <a:gd name="T46" fmla="*/ 210 w 252"/>
                <a:gd name="T47" fmla="*/ 4 h 220"/>
                <a:gd name="T48" fmla="*/ 223 w 252"/>
                <a:gd name="T49" fmla="*/ 0 h 220"/>
                <a:gd name="T50" fmla="*/ 242 w 252"/>
                <a:gd name="T51" fmla="*/ 2 h 220"/>
                <a:gd name="T52" fmla="*/ 240 w 252"/>
                <a:gd name="T53" fmla="*/ 6 h 220"/>
                <a:gd name="T54" fmla="*/ 223 w 252"/>
                <a:gd name="T55" fmla="*/ 4 h 220"/>
                <a:gd name="T56" fmla="*/ 252 w 252"/>
                <a:gd name="T57" fmla="*/ 18 h 220"/>
                <a:gd name="T58" fmla="*/ 248 w 252"/>
                <a:gd name="T59" fmla="*/ 18 h 220"/>
                <a:gd name="T60" fmla="*/ 251 w 252"/>
                <a:gd name="T61" fmla="*/ 14 h 220"/>
                <a:gd name="T62" fmla="*/ 248 w 252"/>
                <a:gd name="T63" fmla="*/ 64 h 220"/>
                <a:gd name="T64" fmla="*/ 252 w 252"/>
                <a:gd name="T65" fmla="*/ 78 h 220"/>
                <a:gd name="T66" fmla="*/ 248 w 252"/>
                <a:gd name="T67" fmla="*/ 78 h 220"/>
                <a:gd name="T68" fmla="*/ 252 w 252"/>
                <a:gd name="T69" fmla="*/ 128 h 220"/>
                <a:gd name="T70" fmla="*/ 252 w 252"/>
                <a:gd name="T71" fmla="*/ 110 h 220"/>
                <a:gd name="T72" fmla="*/ 248 w 252"/>
                <a:gd name="T73" fmla="*/ 159 h 220"/>
                <a:gd name="T74" fmla="*/ 252 w 252"/>
                <a:gd name="T75" fmla="*/ 173 h 220"/>
                <a:gd name="T76" fmla="*/ 248 w 252"/>
                <a:gd name="T77" fmla="*/ 173 h 220"/>
                <a:gd name="T78" fmla="*/ 251 w 252"/>
                <a:gd name="T79" fmla="*/ 209 h 220"/>
                <a:gd name="T80" fmla="*/ 238 w 252"/>
                <a:gd name="T81" fmla="*/ 219 h 220"/>
                <a:gd name="T82" fmla="*/ 239 w 252"/>
                <a:gd name="T83" fmla="*/ 215 h 220"/>
                <a:gd name="T84" fmla="*/ 247 w 252"/>
                <a:gd name="T85" fmla="*/ 207 h 220"/>
                <a:gd name="T86" fmla="*/ 252 w 252"/>
                <a:gd name="T87" fmla="*/ 205 h 220"/>
                <a:gd name="T88" fmla="*/ 206 w 252"/>
                <a:gd name="T89" fmla="*/ 216 h 220"/>
                <a:gd name="T90" fmla="*/ 193 w 252"/>
                <a:gd name="T91" fmla="*/ 220 h 220"/>
                <a:gd name="T92" fmla="*/ 193 w 252"/>
                <a:gd name="T93" fmla="*/ 216 h 220"/>
                <a:gd name="T94" fmla="*/ 143 w 252"/>
                <a:gd name="T95" fmla="*/ 220 h 220"/>
                <a:gd name="T96" fmla="*/ 161 w 252"/>
                <a:gd name="T97" fmla="*/ 220 h 220"/>
                <a:gd name="T98" fmla="*/ 111 w 252"/>
                <a:gd name="T99" fmla="*/ 216 h 220"/>
                <a:gd name="T100" fmla="*/ 97 w 252"/>
                <a:gd name="T101" fmla="*/ 220 h 220"/>
                <a:gd name="T102" fmla="*/ 97 w 252"/>
                <a:gd name="T103" fmla="*/ 216 h 220"/>
                <a:gd name="T104" fmla="*/ 47 w 252"/>
                <a:gd name="T105" fmla="*/ 220 h 220"/>
                <a:gd name="T106" fmla="*/ 65 w 252"/>
                <a:gd name="T107" fmla="*/ 220 h 220"/>
                <a:gd name="T108" fmla="*/ 15 w 252"/>
                <a:gd name="T109" fmla="*/ 219 h 220"/>
                <a:gd name="T110" fmla="*/ 19 w 252"/>
                <a:gd name="T111" fmla="*/ 216 h 220"/>
                <a:gd name="T112" fmla="*/ 3 w 252"/>
                <a:gd name="T113" fmla="*/ 211 h 220"/>
                <a:gd name="T114" fmla="*/ 5 w 252"/>
                <a:gd name="T115" fmla="*/ 201 h 220"/>
                <a:gd name="T116" fmla="*/ 7 w 252"/>
                <a:gd name="T117" fmla="*/ 20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2" h="220">
                  <a:moveTo>
                    <a:pt x="0" y="202"/>
                  </a:moveTo>
                  <a:lnTo>
                    <a:pt x="0" y="184"/>
                  </a:lnTo>
                  <a:lnTo>
                    <a:pt x="5" y="184"/>
                  </a:lnTo>
                  <a:lnTo>
                    <a:pt x="5" y="202"/>
                  </a:lnTo>
                  <a:lnTo>
                    <a:pt x="0" y="202"/>
                  </a:lnTo>
                  <a:close/>
                  <a:moveTo>
                    <a:pt x="0" y="170"/>
                  </a:moveTo>
                  <a:lnTo>
                    <a:pt x="0" y="152"/>
                  </a:lnTo>
                  <a:lnTo>
                    <a:pt x="5" y="152"/>
                  </a:lnTo>
                  <a:lnTo>
                    <a:pt x="5" y="170"/>
                  </a:lnTo>
                  <a:lnTo>
                    <a:pt x="0" y="170"/>
                  </a:lnTo>
                  <a:close/>
                  <a:moveTo>
                    <a:pt x="0" y="138"/>
                  </a:moveTo>
                  <a:lnTo>
                    <a:pt x="0" y="120"/>
                  </a:lnTo>
                  <a:lnTo>
                    <a:pt x="5" y="120"/>
                  </a:lnTo>
                  <a:lnTo>
                    <a:pt x="5" y="138"/>
                  </a:lnTo>
                  <a:lnTo>
                    <a:pt x="0" y="138"/>
                  </a:lnTo>
                  <a:close/>
                  <a:moveTo>
                    <a:pt x="0" y="106"/>
                  </a:moveTo>
                  <a:lnTo>
                    <a:pt x="0" y="88"/>
                  </a:lnTo>
                  <a:lnTo>
                    <a:pt x="5" y="88"/>
                  </a:lnTo>
                  <a:lnTo>
                    <a:pt x="5" y="106"/>
                  </a:lnTo>
                  <a:lnTo>
                    <a:pt x="0" y="106"/>
                  </a:lnTo>
                  <a:close/>
                  <a:moveTo>
                    <a:pt x="0" y="75"/>
                  </a:moveTo>
                  <a:lnTo>
                    <a:pt x="0" y="56"/>
                  </a:lnTo>
                  <a:lnTo>
                    <a:pt x="5" y="56"/>
                  </a:lnTo>
                  <a:lnTo>
                    <a:pt x="5" y="75"/>
                  </a:lnTo>
                  <a:lnTo>
                    <a:pt x="0" y="75"/>
                  </a:lnTo>
                  <a:close/>
                  <a:moveTo>
                    <a:pt x="0" y="43"/>
                  </a:moveTo>
                  <a:lnTo>
                    <a:pt x="0" y="25"/>
                  </a:lnTo>
                  <a:lnTo>
                    <a:pt x="5" y="25"/>
                  </a:lnTo>
                  <a:lnTo>
                    <a:pt x="5" y="43"/>
                  </a:lnTo>
                  <a:lnTo>
                    <a:pt x="0" y="43"/>
                  </a:lnTo>
                  <a:close/>
                  <a:moveTo>
                    <a:pt x="3" y="10"/>
                  </a:moveTo>
                  <a:lnTo>
                    <a:pt x="6" y="5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9" y="9"/>
                  </a:lnTo>
                  <a:lnTo>
                    <a:pt x="9" y="8"/>
                  </a:lnTo>
                  <a:lnTo>
                    <a:pt x="6" y="13"/>
                  </a:lnTo>
                  <a:lnTo>
                    <a:pt x="3" y="10"/>
                  </a:lnTo>
                  <a:close/>
                  <a:moveTo>
                    <a:pt x="33" y="0"/>
                  </a:moveTo>
                  <a:lnTo>
                    <a:pt x="51" y="0"/>
                  </a:lnTo>
                  <a:lnTo>
                    <a:pt x="51" y="4"/>
                  </a:lnTo>
                  <a:lnTo>
                    <a:pt x="33" y="4"/>
                  </a:lnTo>
                  <a:lnTo>
                    <a:pt x="33" y="0"/>
                  </a:lnTo>
                  <a:close/>
                  <a:moveTo>
                    <a:pt x="64" y="0"/>
                  </a:moveTo>
                  <a:lnTo>
                    <a:pt x="83" y="0"/>
                  </a:lnTo>
                  <a:lnTo>
                    <a:pt x="83" y="4"/>
                  </a:lnTo>
                  <a:lnTo>
                    <a:pt x="64" y="4"/>
                  </a:lnTo>
                  <a:lnTo>
                    <a:pt x="64" y="0"/>
                  </a:lnTo>
                  <a:close/>
                  <a:moveTo>
                    <a:pt x="96" y="0"/>
                  </a:moveTo>
                  <a:lnTo>
                    <a:pt x="114" y="0"/>
                  </a:lnTo>
                  <a:lnTo>
                    <a:pt x="114" y="4"/>
                  </a:lnTo>
                  <a:lnTo>
                    <a:pt x="96" y="4"/>
                  </a:lnTo>
                  <a:lnTo>
                    <a:pt x="96" y="0"/>
                  </a:lnTo>
                  <a:close/>
                  <a:moveTo>
                    <a:pt x="128" y="0"/>
                  </a:moveTo>
                  <a:lnTo>
                    <a:pt x="146" y="0"/>
                  </a:lnTo>
                  <a:lnTo>
                    <a:pt x="146" y="4"/>
                  </a:lnTo>
                  <a:lnTo>
                    <a:pt x="128" y="4"/>
                  </a:lnTo>
                  <a:lnTo>
                    <a:pt x="128" y="0"/>
                  </a:lnTo>
                  <a:close/>
                  <a:moveTo>
                    <a:pt x="160" y="0"/>
                  </a:moveTo>
                  <a:lnTo>
                    <a:pt x="178" y="0"/>
                  </a:lnTo>
                  <a:lnTo>
                    <a:pt x="178" y="4"/>
                  </a:lnTo>
                  <a:lnTo>
                    <a:pt x="160" y="4"/>
                  </a:lnTo>
                  <a:lnTo>
                    <a:pt x="160" y="0"/>
                  </a:lnTo>
                  <a:close/>
                  <a:moveTo>
                    <a:pt x="191" y="0"/>
                  </a:moveTo>
                  <a:lnTo>
                    <a:pt x="210" y="0"/>
                  </a:lnTo>
                  <a:lnTo>
                    <a:pt x="210" y="4"/>
                  </a:lnTo>
                  <a:lnTo>
                    <a:pt x="191" y="4"/>
                  </a:lnTo>
                  <a:lnTo>
                    <a:pt x="191" y="0"/>
                  </a:lnTo>
                  <a:close/>
                  <a:moveTo>
                    <a:pt x="223" y="0"/>
                  </a:moveTo>
                  <a:lnTo>
                    <a:pt x="234" y="0"/>
                  </a:lnTo>
                  <a:lnTo>
                    <a:pt x="241" y="1"/>
                  </a:lnTo>
                  <a:lnTo>
                    <a:pt x="242" y="2"/>
                  </a:lnTo>
                  <a:lnTo>
                    <a:pt x="240" y="6"/>
                  </a:lnTo>
                  <a:lnTo>
                    <a:pt x="239" y="5"/>
                  </a:lnTo>
                  <a:lnTo>
                    <a:pt x="240" y="6"/>
                  </a:lnTo>
                  <a:lnTo>
                    <a:pt x="234" y="4"/>
                  </a:lnTo>
                  <a:lnTo>
                    <a:pt x="234" y="4"/>
                  </a:lnTo>
                  <a:lnTo>
                    <a:pt x="223" y="4"/>
                  </a:lnTo>
                  <a:lnTo>
                    <a:pt x="223" y="0"/>
                  </a:lnTo>
                  <a:close/>
                  <a:moveTo>
                    <a:pt x="251" y="14"/>
                  </a:moveTo>
                  <a:lnTo>
                    <a:pt x="252" y="18"/>
                  </a:lnTo>
                  <a:lnTo>
                    <a:pt x="252" y="32"/>
                  </a:lnTo>
                  <a:lnTo>
                    <a:pt x="248" y="32"/>
                  </a:lnTo>
                  <a:lnTo>
                    <a:pt x="248" y="18"/>
                  </a:lnTo>
                  <a:lnTo>
                    <a:pt x="248" y="19"/>
                  </a:lnTo>
                  <a:lnTo>
                    <a:pt x="247" y="15"/>
                  </a:lnTo>
                  <a:lnTo>
                    <a:pt x="251" y="14"/>
                  </a:lnTo>
                  <a:close/>
                  <a:moveTo>
                    <a:pt x="252" y="46"/>
                  </a:moveTo>
                  <a:lnTo>
                    <a:pt x="252" y="64"/>
                  </a:lnTo>
                  <a:lnTo>
                    <a:pt x="248" y="64"/>
                  </a:lnTo>
                  <a:lnTo>
                    <a:pt x="248" y="46"/>
                  </a:lnTo>
                  <a:lnTo>
                    <a:pt x="252" y="46"/>
                  </a:lnTo>
                  <a:close/>
                  <a:moveTo>
                    <a:pt x="252" y="78"/>
                  </a:moveTo>
                  <a:lnTo>
                    <a:pt x="252" y="96"/>
                  </a:lnTo>
                  <a:lnTo>
                    <a:pt x="248" y="96"/>
                  </a:lnTo>
                  <a:lnTo>
                    <a:pt x="248" y="78"/>
                  </a:lnTo>
                  <a:lnTo>
                    <a:pt x="252" y="78"/>
                  </a:lnTo>
                  <a:close/>
                  <a:moveTo>
                    <a:pt x="252" y="110"/>
                  </a:moveTo>
                  <a:lnTo>
                    <a:pt x="252" y="128"/>
                  </a:lnTo>
                  <a:lnTo>
                    <a:pt x="248" y="128"/>
                  </a:lnTo>
                  <a:lnTo>
                    <a:pt x="248" y="110"/>
                  </a:lnTo>
                  <a:lnTo>
                    <a:pt x="252" y="110"/>
                  </a:lnTo>
                  <a:close/>
                  <a:moveTo>
                    <a:pt x="252" y="141"/>
                  </a:moveTo>
                  <a:lnTo>
                    <a:pt x="252" y="159"/>
                  </a:lnTo>
                  <a:lnTo>
                    <a:pt x="248" y="159"/>
                  </a:lnTo>
                  <a:lnTo>
                    <a:pt x="248" y="141"/>
                  </a:lnTo>
                  <a:lnTo>
                    <a:pt x="252" y="141"/>
                  </a:lnTo>
                  <a:close/>
                  <a:moveTo>
                    <a:pt x="252" y="173"/>
                  </a:moveTo>
                  <a:lnTo>
                    <a:pt x="252" y="191"/>
                  </a:lnTo>
                  <a:lnTo>
                    <a:pt x="248" y="191"/>
                  </a:lnTo>
                  <a:lnTo>
                    <a:pt x="248" y="173"/>
                  </a:lnTo>
                  <a:lnTo>
                    <a:pt x="252" y="173"/>
                  </a:lnTo>
                  <a:close/>
                  <a:moveTo>
                    <a:pt x="252" y="205"/>
                  </a:moveTo>
                  <a:lnTo>
                    <a:pt x="251" y="209"/>
                  </a:lnTo>
                  <a:lnTo>
                    <a:pt x="247" y="215"/>
                  </a:lnTo>
                  <a:lnTo>
                    <a:pt x="241" y="219"/>
                  </a:lnTo>
                  <a:lnTo>
                    <a:pt x="238" y="219"/>
                  </a:lnTo>
                  <a:lnTo>
                    <a:pt x="237" y="215"/>
                  </a:lnTo>
                  <a:lnTo>
                    <a:pt x="240" y="214"/>
                  </a:lnTo>
                  <a:lnTo>
                    <a:pt x="239" y="215"/>
                  </a:lnTo>
                  <a:lnTo>
                    <a:pt x="244" y="211"/>
                  </a:lnTo>
                  <a:lnTo>
                    <a:pt x="243" y="212"/>
                  </a:lnTo>
                  <a:lnTo>
                    <a:pt x="247" y="207"/>
                  </a:lnTo>
                  <a:lnTo>
                    <a:pt x="247" y="208"/>
                  </a:lnTo>
                  <a:lnTo>
                    <a:pt x="247" y="204"/>
                  </a:lnTo>
                  <a:lnTo>
                    <a:pt x="252" y="205"/>
                  </a:lnTo>
                  <a:close/>
                  <a:moveTo>
                    <a:pt x="224" y="220"/>
                  </a:moveTo>
                  <a:lnTo>
                    <a:pt x="206" y="220"/>
                  </a:lnTo>
                  <a:lnTo>
                    <a:pt x="206" y="216"/>
                  </a:lnTo>
                  <a:lnTo>
                    <a:pt x="224" y="216"/>
                  </a:lnTo>
                  <a:lnTo>
                    <a:pt x="224" y="220"/>
                  </a:lnTo>
                  <a:close/>
                  <a:moveTo>
                    <a:pt x="193" y="220"/>
                  </a:moveTo>
                  <a:lnTo>
                    <a:pt x="174" y="220"/>
                  </a:lnTo>
                  <a:lnTo>
                    <a:pt x="174" y="216"/>
                  </a:lnTo>
                  <a:lnTo>
                    <a:pt x="193" y="216"/>
                  </a:lnTo>
                  <a:lnTo>
                    <a:pt x="193" y="220"/>
                  </a:lnTo>
                  <a:close/>
                  <a:moveTo>
                    <a:pt x="161" y="220"/>
                  </a:moveTo>
                  <a:lnTo>
                    <a:pt x="143" y="220"/>
                  </a:lnTo>
                  <a:lnTo>
                    <a:pt x="143" y="216"/>
                  </a:lnTo>
                  <a:lnTo>
                    <a:pt x="161" y="216"/>
                  </a:lnTo>
                  <a:lnTo>
                    <a:pt x="161" y="220"/>
                  </a:lnTo>
                  <a:close/>
                  <a:moveTo>
                    <a:pt x="129" y="220"/>
                  </a:moveTo>
                  <a:lnTo>
                    <a:pt x="111" y="220"/>
                  </a:lnTo>
                  <a:lnTo>
                    <a:pt x="111" y="216"/>
                  </a:lnTo>
                  <a:lnTo>
                    <a:pt x="129" y="216"/>
                  </a:lnTo>
                  <a:lnTo>
                    <a:pt x="129" y="220"/>
                  </a:lnTo>
                  <a:close/>
                  <a:moveTo>
                    <a:pt x="97" y="220"/>
                  </a:moveTo>
                  <a:lnTo>
                    <a:pt x="79" y="220"/>
                  </a:lnTo>
                  <a:lnTo>
                    <a:pt x="79" y="216"/>
                  </a:lnTo>
                  <a:lnTo>
                    <a:pt x="97" y="216"/>
                  </a:lnTo>
                  <a:lnTo>
                    <a:pt x="97" y="220"/>
                  </a:lnTo>
                  <a:close/>
                  <a:moveTo>
                    <a:pt x="65" y="220"/>
                  </a:moveTo>
                  <a:lnTo>
                    <a:pt x="47" y="220"/>
                  </a:lnTo>
                  <a:lnTo>
                    <a:pt x="47" y="216"/>
                  </a:lnTo>
                  <a:lnTo>
                    <a:pt x="65" y="216"/>
                  </a:lnTo>
                  <a:lnTo>
                    <a:pt x="65" y="220"/>
                  </a:lnTo>
                  <a:close/>
                  <a:moveTo>
                    <a:pt x="34" y="220"/>
                  </a:moveTo>
                  <a:lnTo>
                    <a:pt x="19" y="220"/>
                  </a:lnTo>
                  <a:lnTo>
                    <a:pt x="15" y="219"/>
                  </a:lnTo>
                  <a:lnTo>
                    <a:pt x="16" y="215"/>
                  </a:lnTo>
                  <a:lnTo>
                    <a:pt x="19" y="216"/>
                  </a:lnTo>
                  <a:lnTo>
                    <a:pt x="19" y="216"/>
                  </a:lnTo>
                  <a:lnTo>
                    <a:pt x="34" y="216"/>
                  </a:lnTo>
                  <a:lnTo>
                    <a:pt x="34" y="220"/>
                  </a:lnTo>
                  <a:close/>
                  <a:moveTo>
                    <a:pt x="3" y="211"/>
                  </a:moveTo>
                  <a:lnTo>
                    <a:pt x="2" y="209"/>
                  </a:lnTo>
                  <a:lnTo>
                    <a:pt x="1" y="202"/>
                  </a:lnTo>
                  <a:lnTo>
                    <a:pt x="5" y="201"/>
                  </a:lnTo>
                  <a:lnTo>
                    <a:pt x="6" y="208"/>
                  </a:lnTo>
                  <a:lnTo>
                    <a:pt x="6" y="207"/>
                  </a:lnTo>
                  <a:lnTo>
                    <a:pt x="7" y="208"/>
                  </a:lnTo>
                  <a:lnTo>
                    <a:pt x="3" y="211"/>
                  </a:lnTo>
                  <a:close/>
                </a:path>
              </a:pathLst>
            </a:custGeom>
            <a:solidFill>
              <a:srgbClr val="44546A"/>
            </a:solidFill>
            <a:ln w="0" cap="flat">
              <a:solidFill>
                <a:srgbClr val="44546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4" name="Rectangle 58"/>
            <p:cNvSpPr>
              <a:spLocks noChangeArrowheads="1"/>
            </p:cNvSpPr>
            <p:nvPr/>
          </p:nvSpPr>
          <p:spPr bwMode="auto">
            <a:xfrm>
              <a:off x="2690" y="3373"/>
              <a:ext cx="206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betaling</a:t>
              </a:r>
              <a:endPara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5" name="Freeform 59"/>
            <p:cNvSpPr>
              <a:spLocks noEditPoints="1"/>
            </p:cNvSpPr>
            <p:nvPr/>
          </p:nvSpPr>
          <p:spPr bwMode="auto">
            <a:xfrm>
              <a:off x="2351" y="3294"/>
              <a:ext cx="252" cy="222"/>
            </a:xfrm>
            <a:custGeom>
              <a:avLst/>
              <a:gdLst>
                <a:gd name="T0" fmla="*/ 5 w 252"/>
                <a:gd name="T1" fmla="*/ 185 h 222"/>
                <a:gd name="T2" fmla="*/ 0 w 252"/>
                <a:gd name="T3" fmla="*/ 172 h 222"/>
                <a:gd name="T4" fmla="*/ 5 w 252"/>
                <a:gd name="T5" fmla="*/ 172 h 222"/>
                <a:gd name="T6" fmla="*/ 0 w 252"/>
                <a:gd name="T7" fmla="*/ 122 h 222"/>
                <a:gd name="T8" fmla="*/ 0 w 252"/>
                <a:gd name="T9" fmla="*/ 140 h 222"/>
                <a:gd name="T10" fmla="*/ 5 w 252"/>
                <a:gd name="T11" fmla="*/ 90 h 222"/>
                <a:gd name="T12" fmla="*/ 0 w 252"/>
                <a:gd name="T13" fmla="*/ 76 h 222"/>
                <a:gd name="T14" fmla="*/ 5 w 252"/>
                <a:gd name="T15" fmla="*/ 76 h 222"/>
                <a:gd name="T16" fmla="*/ 0 w 252"/>
                <a:gd name="T17" fmla="*/ 27 h 222"/>
                <a:gd name="T18" fmla="*/ 0 w 252"/>
                <a:gd name="T19" fmla="*/ 45 h 222"/>
                <a:gd name="T20" fmla="*/ 6 w 252"/>
                <a:gd name="T21" fmla="*/ 5 h 222"/>
                <a:gd name="T22" fmla="*/ 17 w 252"/>
                <a:gd name="T23" fmla="*/ 5 h 222"/>
                <a:gd name="T24" fmla="*/ 9 w 252"/>
                <a:gd name="T25" fmla="*/ 9 h 222"/>
                <a:gd name="T26" fmla="*/ 6 w 252"/>
                <a:gd name="T27" fmla="*/ 12 h 222"/>
                <a:gd name="T28" fmla="*/ 31 w 252"/>
                <a:gd name="T29" fmla="*/ 0 h 222"/>
                <a:gd name="T30" fmla="*/ 31 w 252"/>
                <a:gd name="T31" fmla="*/ 4 h 222"/>
                <a:gd name="T32" fmla="*/ 81 w 252"/>
                <a:gd name="T33" fmla="*/ 0 h 222"/>
                <a:gd name="T34" fmla="*/ 62 w 252"/>
                <a:gd name="T35" fmla="*/ 0 h 222"/>
                <a:gd name="T36" fmla="*/ 112 w 252"/>
                <a:gd name="T37" fmla="*/ 4 h 222"/>
                <a:gd name="T38" fmla="*/ 126 w 252"/>
                <a:gd name="T39" fmla="*/ 0 h 222"/>
                <a:gd name="T40" fmla="*/ 126 w 252"/>
                <a:gd name="T41" fmla="*/ 4 h 222"/>
                <a:gd name="T42" fmla="*/ 176 w 252"/>
                <a:gd name="T43" fmla="*/ 0 h 222"/>
                <a:gd name="T44" fmla="*/ 158 w 252"/>
                <a:gd name="T45" fmla="*/ 0 h 222"/>
                <a:gd name="T46" fmla="*/ 208 w 252"/>
                <a:gd name="T47" fmla="*/ 4 h 222"/>
                <a:gd name="T48" fmla="*/ 221 w 252"/>
                <a:gd name="T49" fmla="*/ 0 h 222"/>
                <a:gd name="T50" fmla="*/ 239 w 252"/>
                <a:gd name="T51" fmla="*/ 5 h 222"/>
                <a:gd name="T52" fmla="*/ 221 w 252"/>
                <a:gd name="T53" fmla="*/ 4 h 222"/>
                <a:gd name="T54" fmla="*/ 252 w 252"/>
                <a:gd name="T55" fmla="*/ 18 h 222"/>
                <a:gd name="T56" fmla="*/ 248 w 252"/>
                <a:gd name="T57" fmla="*/ 18 h 222"/>
                <a:gd name="T58" fmla="*/ 251 w 252"/>
                <a:gd name="T59" fmla="*/ 12 h 222"/>
                <a:gd name="T60" fmla="*/ 248 w 252"/>
                <a:gd name="T61" fmla="*/ 62 h 222"/>
                <a:gd name="T62" fmla="*/ 252 w 252"/>
                <a:gd name="T63" fmla="*/ 75 h 222"/>
                <a:gd name="T64" fmla="*/ 248 w 252"/>
                <a:gd name="T65" fmla="*/ 75 h 222"/>
                <a:gd name="T66" fmla="*/ 252 w 252"/>
                <a:gd name="T67" fmla="*/ 125 h 222"/>
                <a:gd name="T68" fmla="*/ 252 w 252"/>
                <a:gd name="T69" fmla="*/ 107 h 222"/>
                <a:gd name="T70" fmla="*/ 248 w 252"/>
                <a:gd name="T71" fmla="*/ 157 h 222"/>
                <a:gd name="T72" fmla="*/ 252 w 252"/>
                <a:gd name="T73" fmla="*/ 171 h 222"/>
                <a:gd name="T74" fmla="*/ 248 w 252"/>
                <a:gd name="T75" fmla="*/ 171 h 222"/>
                <a:gd name="T76" fmla="*/ 252 w 252"/>
                <a:gd name="T77" fmla="*/ 204 h 222"/>
                <a:gd name="T78" fmla="*/ 243 w 252"/>
                <a:gd name="T79" fmla="*/ 219 h 222"/>
                <a:gd name="T80" fmla="*/ 243 w 252"/>
                <a:gd name="T81" fmla="*/ 214 h 222"/>
                <a:gd name="T82" fmla="*/ 248 w 252"/>
                <a:gd name="T83" fmla="*/ 203 h 222"/>
                <a:gd name="T84" fmla="*/ 252 w 252"/>
                <a:gd name="T85" fmla="*/ 203 h 222"/>
                <a:gd name="T86" fmla="*/ 210 w 252"/>
                <a:gd name="T87" fmla="*/ 218 h 222"/>
                <a:gd name="T88" fmla="*/ 197 w 252"/>
                <a:gd name="T89" fmla="*/ 222 h 222"/>
                <a:gd name="T90" fmla="*/ 197 w 252"/>
                <a:gd name="T91" fmla="*/ 218 h 222"/>
                <a:gd name="T92" fmla="*/ 147 w 252"/>
                <a:gd name="T93" fmla="*/ 222 h 222"/>
                <a:gd name="T94" fmla="*/ 165 w 252"/>
                <a:gd name="T95" fmla="*/ 222 h 222"/>
                <a:gd name="T96" fmla="*/ 115 w 252"/>
                <a:gd name="T97" fmla="*/ 218 h 222"/>
                <a:gd name="T98" fmla="*/ 101 w 252"/>
                <a:gd name="T99" fmla="*/ 222 h 222"/>
                <a:gd name="T100" fmla="*/ 101 w 252"/>
                <a:gd name="T101" fmla="*/ 218 h 222"/>
                <a:gd name="T102" fmla="*/ 51 w 252"/>
                <a:gd name="T103" fmla="*/ 222 h 222"/>
                <a:gd name="T104" fmla="*/ 70 w 252"/>
                <a:gd name="T105" fmla="*/ 222 h 222"/>
                <a:gd name="T106" fmla="*/ 20 w 252"/>
                <a:gd name="T107" fmla="*/ 218 h 222"/>
                <a:gd name="T108" fmla="*/ 6 w 252"/>
                <a:gd name="T109" fmla="*/ 216 h 222"/>
                <a:gd name="T110" fmla="*/ 5 w 252"/>
                <a:gd name="T111" fmla="*/ 203 h 222"/>
                <a:gd name="T112" fmla="*/ 9 w 252"/>
                <a:gd name="T113" fmla="*/ 2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2" h="222">
                  <a:moveTo>
                    <a:pt x="0" y="204"/>
                  </a:moveTo>
                  <a:lnTo>
                    <a:pt x="0" y="185"/>
                  </a:lnTo>
                  <a:lnTo>
                    <a:pt x="5" y="185"/>
                  </a:lnTo>
                  <a:lnTo>
                    <a:pt x="5" y="204"/>
                  </a:lnTo>
                  <a:lnTo>
                    <a:pt x="0" y="204"/>
                  </a:lnTo>
                  <a:close/>
                  <a:moveTo>
                    <a:pt x="0" y="172"/>
                  </a:moveTo>
                  <a:lnTo>
                    <a:pt x="0" y="154"/>
                  </a:lnTo>
                  <a:lnTo>
                    <a:pt x="5" y="154"/>
                  </a:lnTo>
                  <a:lnTo>
                    <a:pt x="5" y="172"/>
                  </a:lnTo>
                  <a:lnTo>
                    <a:pt x="0" y="172"/>
                  </a:lnTo>
                  <a:close/>
                  <a:moveTo>
                    <a:pt x="0" y="140"/>
                  </a:moveTo>
                  <a:lnTo>
                    <a:pt x="0" y="122"/>
                  </a:lnTo>
                  <a:lnTo>
                    <a:pt x="5" y="122"/>
                  </a:lnTo>
                  <a:lnTo>
                    <a:pt x="5" y="140"/>
                  </a:lnTo>
                  <a:lnTo>
                    <a:pt x="0" y="140"/>
                  </a:lnTo>
                  <a:close/>
                  <a:moveTo>
                    <a:pt x="0" y="108"/>
                  </a:moveTo>
                  <a:lnTo>
                    <a:pt x="0" y="90"/>
                  </a:lnTo>
                  <a:lnTo>
                    <a:pt x="5" y="90"/>
                  </a:lnTo>
                  <a:lnTo>
                    <a:pt x="5" y="108"/>
                  </a:lnTo>
                  <a:lnTo>
                    <a:pt x="0" y="108"/>
                  </a:lnTo>
                  <a:close/>
                  <a:moveTo>
                    <a:pt x="0" y="76"/>
                  </a:moveTo>
                  <a:lnTo>
                    <a:pt x="0" y="58"/>
                  </a:lnTo>
                  <a:lnTo>
                    <a:pt x="5" y="58"/>
                  </a:lnTo>
                  <a:lnTo>
                    <a:pt x="5" y="76"/>
                  </a:lnTo>
                  <a:lnTo>
                    <a:pt x="0" y="76"/>
                  </a:lnTo>
                  <a:close/>
                  <a:moveTo>
                    <a:pt x="0" y="45"/>
                  </a:moveTo>
                  <a:lnTo>
                    <a:pt x="0" y="27"/>
                  </a:lnTo>
                  <a:lnTo>
                    <a:pt x="5" y="27"/>
                  </a:lnTo>
                  <a:lnTo>
                    <a:pt x="5" y="45"/>
                  </a:lnTo>
                  <a:lnTo>
                    <a:pt x="0" y="45"/>
                  </a:lnTo>
                  <a:close/>
                  <a:moveTo>
                    <a:pt x="2" y="13"/>
                  </a:moveTo>
                  <a:lnTo>
                    <a:pt x="2" y="11"/>
                  </a:lnTo>
                  <a:lnTo>
                    <a:pt x="6" y="5"/>
                  </a:lnTo>
                  <a:lnTo>
                    <a:pt x="12" y="1"/>
                  </a:lnTo>
                  <a:lnTo>
                    <a:pt x="17" y="0"/>
                  </a:lnTo>
                  <a:lnTo>
                    <a:pt x="17" y="5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9" y="9"/>
                  </a:lnTo>
                  <a:lnTo>
                    <a:pt x="9" y="8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2" y="13"/>
                  </a:lnTo>
                  <a:close/>
                  <a:moveTo>
                    <a:pt x="31" y="0"/>
                  </a:moveTo>
                  <a:lnTo>
                    <a:pt x="49" y="0"/>
                  </a:lnTo>
                  <a:lnTo>
                    <a:pt x="49" y="4"/>
                  </a:lnTo>
                  <a:lnTo>
                    <a:pt x="31" y="4"/>
                  </a:lnTo>
                  <a:lnTo>
                    <a:pt x="31" y="0"/>
                  </a:lnTo>
                  <a:close/>
                  <a:moveTo>
                    <a:pt x="62" y="0"/>
                  </a:moveTo>
                  <a:lnTo>
                    <a:pt x="81" y="0"/>
                  </a:lnTo>
                  <a:lnTo>
                    <a:pt x="81" y="4"/>
                  </a:lnTo>
                  <a:lnTo>
                    <a:pt x="62" y="4"/>
                  </a:lnTo>
                  <a:lnTo>
                    <a:pt x="62" y="0"/>
                  </a:lnTo>
                  <a:close/>
                  <a:moveTo>
                    <a:pt x="94" y="0"/>
                  </a:moveTo>
                  <a:lnTo>
                    <a:pt x="112" y="0"/>
                  </a:lnTo>
                  <a:lnTo>
                    <a:pt x="112" y="4"/>
                  </a:lnTo>
                  <a:lnTo>
                    <a:pt x="94" y="4"/>
                  </a:lnTo>
                  <a:lnTo>
                    <a:pt x="94" y="0"/>
                  </a:lnTo>
                  <a:close/>
                  <a:moveTo>
                    <a:pt x="126" y="0"/>
                  </a:moveTo>
                  <a:lnTo>
                    <a:pt x="144" y="0"/>
                  </a:lnTo>
                  <a:lnTo>
                    <a:pt x="144" y="4"/>
                  </a:lnTo>
                  <a:lnTo>
                    <a:pt x="126" y="4"/>
                  </a:lnTo>
                  <a:lnTo>
                    <a:pt x="126" y="0"/>
                  </a:lnTo>
                  <a:close/>
                  <a:moveTo>
                    <a:pt x="158" y="0"/>
                  </a:moveTo>
                  <a:lnTo>
                    <a:pt x="176" y="0"/>
                  </a:lnTo>
                  <a:lnTo>
                    <a:pt x="176" y="4"/>
                  </a:lnTo>
                  <a:lnTo>
                    <a:pt x="158" y="4"/>
                  </a:lnTo>
                  <a:lnTo>
                    <a:pt x="158" y="0"/>
                  </a:lnTo>
                  <a:close/>
                  <a:moveTo>
                    <a:pt x="189" y="0"/>
                  </a:moveTo>
                  <a:lnTo>
                    <a:pt x="208" y="0"/>
                  </a:lnTo>
                  <a:lnTo>
                    <a:pt x="208" y="4"/>
                  </a:lnTo>
                  <a:lnTo>
                    <a:pt x="189" y="4"/>
                  </a:lnTo>
                  <a:lnTo>
                    <a:pt x="189" y="0"/>
                  </a:lnTo>
                  <a:close/>
                  <a:moveTo>
                    <a:pt x="221" y="0"/>
                  </a:moveTo>
                  <a:lnTo>
                    <a:pt x="234" y="0"/>
                  </a:lnTo>
                  <a:lnTo>
                    <a:pt x="240" y="1"/>
                  </a:lnTo>
                  <a:lnTo>
                    <a:pt x="239" y="5"/>
                  </a:lnTo>
                  <a:lnTo>
                    <a:pt x="233" y="4"/>
                  </a:lnTo>
                  <a:lnTo>
                    <a:pt x="234" y="4"/>
                  </a:lnTo>
                  <a:lnTo>
                    <a:pt x="221" y="4"/>
                  </a:lnTo>
                  <a:lnTo>
                    <a:pt x="221" y="0"/>
                  </a:lnTo>
                  <a:close/>
                  <a:moveTo>
                    <a:pt x="251" y="12"/>
                  </a:moveTo>
                  <a:lnTo>
                    <a:pt x="252" y="18"/>
                  </a:lnTo>
                  <a:lnTo>
                    <a:pt x="252" y="30"/>
                  </a:lnTo>
                  <a:lnTo>
                    <a:pt x="248" y="30"/>
                  </a:lnTo>
                  <a:lnTo>
                    <a:pt x="248" y="18"/>
                  </a:lnTo>
                  <a:lnTo>
                    <a:pt x="248" y="19"/>
                  </a:lnTo>
                  <a:lnTo>
                    <a:pt x="247" y="12"/>
                  </a:lnTo>
                  <a:lnTo>
                    <a:pt x="251" y="12"/>
                  </a:lnTo>
                  <a:close/>
                  <a:moveTo>
                    <a:pt x="252" y="44"/>
                  </a:moveTo>
                  <a:lnTo>
                    <a:pt x="252" y="62"/>
                  </a:lnTo>
                  <a:lnTo>
                    <a:pt x="248" y="62"/>
                  </a:lnTo>
                  <a:lnTo>
                    <a:pt x="248" y="44"/>
                  </a:lnTo>
                  <a:lnTo>
                    <a:pt x="252" y="44"/>
                  </a:lnTo>
                  <a:close/>
                  <a:moveTo>
                    <a:pt x="252" y="75"/>
                  </a:moveTo>
                  <a:lnTo>
                    <a:pt x="252" y="94"/>
                  </a:lnTo>
                  <a:lnTo>
                    <a:pt x="248" y="94"/>
                  </a:lnTo>
                  <a:lnTo>
                    <a:pt x="248" y="75"/>
                  </a:lnTo>
                  <a:lnTo>
                    <a:pt x="252" y="75"/>
                  </a:lnTo>
                  <a:close/>
                  <a:moveTo>
                    <a:pt x="252" y="107"/>
                  </a:moveTo>
                  <a:lnTo>
                    <a:pt x="252" y="125"/>
                  </a:lnTo>
                  <a:lnTo>
                    <a:pt x="248" y="125"/>
                  </a:lnTo>
                  <a:lnTo>
                    <a:pt x="248" y="107"/>
                  </a:lnTo>
                  <a:lnTo>
                    <a:pt x="252" y="107"/>
                  </a:lnTo>
                  <a:close/>
                  <a:moveTo>
                    <a:pt x="252" y="139"/>
                  </a:moveTo>
                  <a:lnTo>
                    <a:pt x="252" y="157"/>
                  </a:lnTo>
                  <a:lnTo>
                    <a:pt x="248" y="157"/>
                  </a:lnTo>
                  <a:lnTo>
                    <a:pt x="248" y="139"/>
                  </a:lnTo>
                  <a:lnTo>
                    <a:pt x="252" y="139"/>
                  </a:lnTo>
                  <a:close/>
                  <a:moveTo>
                    <a:pt x="252" y="171"/>
                  </a:moveTo>
                  <a:lnTo>
                    <a:pt x="252" y="189"/>
                  </a:lnTo>
                  <a:lnTo>
                    <a:pt x="248" y="189"/>
                  </a:lnTo>
                  <a:lnTo>
                    <a:pt x="248" y="171"/>
                  </a:lnTo>
                  <a:lnTo>
                    <a:pt x="252" y="171"/>
                  </a:lnTo>
                  <a:close/>
                  <a:moveTo>
                    <a:pt x="252" y="203"/>
                  </a:moveTo>
                  <a:lnTo>
                    <a:pt x="252" y="204"/>
                  </a:lnTo>
                  <a:lnTo>
                    <a:pt x="251" y="211"/>
                  </a:lnTo>
                  <a:lnTo>
                    <a:pt x="247" y="217"/>
                  </a:lnTo>
                  <a:lnTo>
                    <a:pt x="243" y="219"/>
                  </a:lnTo>
                  <a:lnTo>
                    <a:pt x="240" y="216"/>
                  </a:lnTo>
                  <a:lnTo>
                    <a:pt x="244" y="213"/>
                  </a:lnTo>
                  <a:lnTo>
                    <a:pt x="243" y="214"/>
                  </a:lnTo>
                  <a:lnTo>
                    <a:pt x="247" y="209"/>
                  </a:lnTo>
                  <a:lnTo>
                    <a:pt x="247" y="209"/>
                  </a:lnTo>
                  <a:lnTo>
                    <a:pt x="248" y="203"/>
                  </a:lnTo>
                  <a:lnTo>
                    <a:pt x="248" y="204"/>
                  </a:lnTo>
                  <a:lnTo>
                    <a:pt x="248" y="203"/>
                  </a:lnTo>
                  <a:lnTo>
                    <a:pt x="252" y="203"/>
                  </a:lnTo>
                  <a:close/>
                  <a:moveTo>
                    <a:pt x="228" y="222"/>
                  </a:moveTo>
                  <a:lnTo>
                    <a:pt x="210" y="222"/>
                  </a:lnTo>
                  <a:lnTo>
                    <a:pt x="210" y="218"/>
                  </a:lnTo>
                  <a:lnTo>
                    <a:pt x="228" y="218"/>
                  </a:lnTo>
                  <a:lnTo>
                    <a:pt x="228" y="222"/>
                  </a:lnTo>
                  <a:close/>
                  <a:moveTo>
                    <a:pt x="197" y="222"/>
                  </a:moveTo>
                  <a:lnTo>
                    <a:pt x="179" y="222"/>
                  </a:lnTo>
                  <a:lnTo>
                    <a:pt x="179" y="218"/>
                  </a:lnTo>
                  <a:lnTo>
                    <a:pt x="197" y="218"/>
                  </a:lnTo>
                  <a:lnTo>
                    <a:pt x="197" y="222"/>
                  </a:lnTo>
                  <a:close/>
                  <a:moveTo>
                    <a:pt x="165" y="222"/>
                  </a:moveTo>
                  <a:lnTo>
                    <a:pt x="147" y="222"/>
                  </a:lnTo>
                  <a:lnTo>
                    <a:pt x="147" y="218"/>
                  </a:lnTo>
                  <a:lnTo>
                    <a:pt x="165" y="218"/>
                  </a:lnTo>
                  <a:lnTo>
                    <a:pt x="165" y="222"/>
                  </a:lnTo>
                  <a:close/>
                  <a:moveTo>
                    <a:pt x="133" y="222"/>
                  </a:moveTo>
                  <a:lnTo>
                    <a:pt x="115" y="222"/>
                  </a:lnTo>
                  <a:lnTo>
                    <a:pt x="115" y="218"/>
                  </a:lnTo>
                  <a:lnTo>
                    <a:pt x="133" y="218"/>
                  </a:lnTo>
                  <a:lnTo>
                    <a:pt x="133" y="222"/>
                  </a:lnTo>
                  <a:close/>
                  <a:moveTo>
                    <a:pt x="101" y="222"/>
                  </a:moveTo>
                  <a:lnTo>
                    <a:pt x="83" y="222"/>
                  </a:lnTo>
                  <a:lnTo>
                    <a:pt x="83" y="218"/>
                  </a:lnTo>
                  <a:lnTo>
                    <a:pt x="101" y="218"/>
                  </a:lnTo>
                  <a:lnTo>
                    <a:pt x="101" y="222"/>
                  </a:lnTo>
                  <a:close/>
                  <a:moveTo>
                    <a:pt x="70" y="222"/>
                  </a:moveTo>
                  <a:lnTo>
                    <a:pt x="51" y="222"/>
                  </a:lnTo>
                  <a:lnTo>
                    <a:pt x="51" y="218"/>
                  </a:lnTo>
                  <a:lnTo>
                    <a:pt x="70" y="218"/>
                  </a:lnTo>
                  <a:lnTo>
                    <a:pt x="70" y="222"/>
                  </a:lnTo>
                  <a:close/>
                  <a:moveTo>
                    <a:pt x="38" y="222"/>
                  </a:moveTo>
                  <a:lnTo>
                    <a:pt x="20" y="222"/>
                  </a:lnTo>
                  <a:lnTo>
                    <a:pt x="20" y="218"/>
                  </a:lnTo>
                  <a:lnTo>
                    <a:pt x="38" y="218"/>
                  </a:lnTo>
                  <a:lnTo>
                    <a:pt x="38" y="222"/>
                  </a:lnTo>
                  <a:close/>
                  <a:moveTo>
                    <a:pt x="6" y="216"/>
                  </a:moveTo>
                  <a:lnTo>
                    <a:pt x="2" y="211"/>
                  </a:lnTo>
                  <a:lnTo>
                    <a:pt x="1" y="204"/>
                  </a:lnTo>
                  <a:lnTo>
                    <a:pt x="5" y="203"/>
                  </a:lnTo>
                  <a:lnTo>
                    <a:pt x="6" y="209"/>
                  </a:lnTo>
                  <a:lnTo>
                    <a:pt x="6" y="209"/>
                  </a:lnTo>
                  <a:lnTo>
                    <a:pt x="9" y="214"/>
                  </a:lnTo>
                  <a:lnTo>
                    <a:pt x="6" y="216"/>
                  </a:lnTo>
                  <a:close/>
                </a:path>
              </a:pathLst>
            </a:custGeom>
            <a:solidFill>
              <a:srgbClr val="44546A"/>
            </a:solidFill>
            <a:ln w="0" cap="flat">
              <a:solidFill>
                <a:srgbClr val="44546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6" name="Rectangle 60"/>
            <p:cNvSpPr>
              <a:spLocks noChangeArrowheads="1"/>
            </p:cNvSpPr>
            <p:nvPr/>
          </p:nvSpPr>
          <p:spPr bwMode="auto">
            <a:xfrm>
              <a:off x="2399" y="3371"/>
              <a:ext cx="197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NAWTE</a:t>
              </a:r>
              <a:endParaRPr kumimoji="0" lang="nl-NL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7" name="Freeform 61"/>
            <p:cNvSpPr>
              <a:spLocks noEditPoints="1"/>
            </p:cNvSpPr>
            <p:nvPr/>
          </p:nvSpPr>
          <p:spPr bwMode="auto">
            <a:xfrm>
              <a:off x="2354" y="2799"/>
              <a:ext cx="252" cy="220"/>
            </a:xfrm>
            <a:custGeom>
              <a:avLst/>
              <a:gdLst>
                <a:gd name="T0" fmla="*/ 4 w 252"/>
                <a:gd name="T1" fmla="*/ 183 h 220"/>
                <a:gd name="T2" fmla="*/ 0 w 252"/>
                <a:gd name="T3" fmla="*/ 170 h 220"/>
                <a:gd name="T4" fmla="*/ 4 w 252"/>
                <a:gd name="T5" fmla="*/ 170 h 220"/>
                <a:gd name="T6" fmla="*/ 0 w 252"/>
                <a:gd name="T7" fmla="*/ 120 h 220"/>
                <a:gd name="T8" fmla="*/ 0 w 252"/>
                <a:gd name="T9" fmla="*/ 138 h 220"/>
                <a:gd name="T10" fmla="*/ 4 w 252"/>
                <a:gd name="T11" fmla="*/ 88 h 220"/>
                <a:gd name="T12" fmla="*/ 0 w 252"/>
                <a:gd name="T13" fmla="*/ 74 h 220"/>
                <a:gd name="T14" fmla="*/ 4 w 252"/>
                <a:gd name="T15" fmla="*/ 74 h 220"/>
                <a:gd name="T16" fmla="*/ 0 w 252"/>
                <a:gd name="T17" fmla="*/ 24 h 220"/>
                <a:gd name="T18" fmla="*/ 0 w 252"/>
                <a:gd name="T19" fmla="*/ 43 h 220"/>
                <a:gd name="T20" fmla="*/ 11 w 252"/>
                <a:gd name="T21" fmla="*/ 1 h 220"/>
                <a:gd name="T22" fmla="*/ 18 w 252"/>
                <a:gd name="T23" fmla="*/ 4 h 220"/>
                <a:gd name="T24" fmla="*/ 12 w 252"/>
                <a:gd name="T25" fmla="*/ 5 h 220"/>
                <a:gd name="T26" fmla="*/ 9 w 252"/>
                <a:gd name="T27" fmla="*/ 8 h 220"/>
                <a:gd name="T28" fmla="*/ 32 w 252"/>
                <a:gd name="T29" fmla="*/ 0 h 220"/>
                <a:gd name="T30" fmla="*/ 32 w 252"/>
                <a:gd name="T31" fmla="*/ 4 h 220"/>
                <a:gd name="T32" fmla="*/ 82 w 252"/>
                <a:gd name="T33" fmla="*/ 0 h 220"/>
                <a:gd name="T34" fmla="*/ 64 w 252"/>
                <a:gd name="T35" fmla="*/ 0 h 220"/>
                <a:gd name="T36" fmla="*/ 114 w 252"/>
                <a:gd name="T37" fmla="*/ 4 h 220"/>
                <a:gd name="T38" fmla="*/ 127 w 252"/>
                <a:gd name="T39" fmla="*/ 0 h 220"/>
                <a:gd name="T40" fmla="*/ 127 w 252"/>
                <a:gd name="T41" fmla="*/ 4 h 220"/>
                <a:gd name="T42" fmla="*/ 177 w 252"/>
                <a:gd name="T43" fmla="*/ 0 h 220"/>
                <a:gd name="T44" fmla="*/ 159 w 252"/>
                <a:gd name="T45" fmla="*/ 0 h 220"/>
                <a:gd name="T46" fmla="*/ 209 w 252"/>
                <a:gd name="T47" fmla="*/ 4 h 220"/>
                <a:gd name="T48" fmla="*/ 222 w 252"/>
                <a:gd name="T49" fmla="*/ 0 h 220"/>
                <a:gd name="T50" fmla="*/ 242 w 252"/>
                <a:gd name="T51" fmla="*/ 2 h 220"/>
                <a:gd name="T52" fmla="*/ 239 w 252"/>
                <a:gd name="T53" fmla="*/ 5 h 220"/>
                <a:gd name="T54" fmla="*/ 222 w 252"/>
                <a:gd name="T55" fmla="*/ 4 h 220"/>
                <a:gd name="T56" fmla="*/ 252 w 252"/>
                <a:gd name="T57" fmla="*/ 18 h 220"/>
                <a:gd name="T58" fmla="*/ 247 w 252"/>
                <a:gd name="T59" fmla="*/ 18 h 220"/>
                <a:gd name="T60" fmla="*/ 251 w 252"/>
                <a:gd name="T61" fmla="*/ 13 h 220"/>
                <a:gd name="T62" fmla="*/ 247 w 252"/>
                <a:gd name="T63" fmla="*/ 64 h 220"/>
                <a:gd name="T64" fmla="*/ 252 w 252"/>
                <a:gd name="T65" fmla="*/ 77 h 220"/>
                <a:gd name="T66" fmla="*/ 247 w 252"/>
                <a:gd name="T67" fmla="*/ 77 h 220"/>
                <a:gd name="T68" fmla="*/ 252 w 252"/>
                <a:gd name="T69" fmla="*/ 127 h 220"/>
                <a:gd name="T70" fmla="*/ 252 w 252"/>
                <a:gd name="T71" fmla="*/ 109 h 220"/>
                <a:gd name="T72" fmla="*/ 247 w 252"/>
                <a:gd name="T73" fmla="*/ 159 h 220"/>
                <a:gd name="T74" fmla="*/ 252 w 252"/>
                <a:gd name="T75" fmla="*/ 173 h 220"/>
                <a:gd name="T76" fmla="*/ 247 w 252"/>
                <a:gd name="T77" fmla="*/ 173 h 220"/>
                <a:gd name="T78" fmla="*/ 250 w 252"/>
                <a:gd name="T79" fmla="*/ 209 h 220"/>
                <a:gd name="T80" fmla="*/ 238 w 252"/>
                <a:gd name="T81" fmla="*/ 219 h 220"/>
                <a:gd name="T82" fmla="*/ 238 w 252"/>
                <a:gd name="T83" fmla="*/ 214 h 220"/>
                <a:gd name="T84" fmla="*/ 246 w 252"/>
                <a:gd name="T85" fmla="*/ 207 h 220"/>
                <a:gd name="T86" fmla="*/ 251 w 252"/>
                <a:gd name="T87" fmla="*/ 205 h 220"/>
                <a:gd name="T88" fmla="*/ 205 w 252"/>
                <a:gd name="T89" fmla="*/ 215 h 220"/>
                <a:gd name="T90" fmla="*/ 192 w 252"/>
                <a:gd name="T91" fmla="*/ 220 h 220"/>
                <a:gd name="T92" fmla="*/ 192 w 252"/>
                <a:gd name="T93" fmla="*/ 215 h 220"/>
                <a:gd name="T94" fmla="*/ 142 w 252"/>
                <a:gd name="T95" fmla="*/ 220 h 220"/>
                <a:gd name="T96" fmla="*/ 160 w 252"/>
                <a:gd name="T97" fmla="*/ 220 h 220"/>
                <a:gd name="T98" fmla="*/ 110 w 252"/>
                <a:gd name="T99" fmla="*/ 215 h 220"/>
                <a:gd name="T100" fmla="*/ 97 w 252"/>
                <a:gd name="T101" fmla="*/ 220 h 220"/>
                <a:gd name="T102" fmla="*/ 97 w 252"/>
                <a:gd name="T103" fmla="*/ 215 h 220"/>
                <a:gd name="T104" fmla="*/ 47 w 252"/>
                <a:gd name="T105" fmla="*/ 220 h 220"/>
                <a:gd name="T106" fmla="*/ 65 w 252"/>
                <a:gd name="T107" fmla="*/ 220 h 220"/>
                <a:gd name="T108" fmla="*/ 14 w 252"/>
                <a:gd name="T109" fmla="*/ 219 h 220"/>
                <a:gd name="T110" fmla="*/ 18 w 252"/>
                <a:gd name="T111" fmla="*/ 215 h 220"/>
                <a:gd name="T112" fmla="*/ 2 w 252"/>
                <a:gd name="T113" fmla="*/ 211 h 220"/>
                <a:gd name="T114" fmla="*/ 4 w 252"/>
                <a:gd name="T115" fmla="*/ 201 h 220"/>
                <a:gd name="T116" fmla="*/ 6 w 252"/>
                <a:gd name="T117" fmla="*/ 20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2" h="220">
                  <a:moveTo>
                    <a:pt x="0" y="202"/>
                  </a:moveTo>
                  <a:lnTo>
                    <a:pt x="0" y="183"/>
                  </a:lnTo>
                  <a:lnTo>
                    <a:pt x="4" y="183"/>
                  </a:lnTo>
                  <a:lnTo>
                    <a:pt x="4" y="202"/>
                  </a:lnTo>
                  <a:lnTo>
                    <a:pt x="0" y="202"/>
                  </a:lnTo>
                  <a:close/>
                  <a:moveTo>
                    <a:pt x="0" y="170"/>
                  </a:moveTo>
                  <a:lnTo>
                    <a:pt x="0" y="152"/>
                  </a:lnTo>
                  <a:lnTo>
                    <a:pt x="4" y="152"/>
                  </a:lnTo>
                  <a:lnTo>
                    <a:pt x="4" y="170"/>
                  </a:lnTo>
                  <a:lnTo>
                    <a:pt x="0" y="170"/>
                  </a:lnTo>
                  <a:close/>
                  <a:moveTo>
                    <a:pt x="0" y="138"/>
                  </a:moveTo>
                  <a:lnTo>
                    <a:pt x="0" y="120"/>
                  </a:lnTo>
                  <a:lnTo>
                    <a:pt x="4" y="120"/>
                  </a:lnTo>
                  <a:lnTo>
                    <a:pt x="4" y="138"/>
                  </a:lnTo>
                  <a:lnTo>
                    <a:pt x="0" y="138"/>
                  </a:lnTo>
                  <a:close/>
                  <a:moveTo>
                    <a:pt x="0" y="106"/>
                  </a:moveTo>
                  <a:lnTo>
                    <a:pt x="0" y="88"/>
                  </a:lnTo>
                  <a:lnTo>
                    <a:pt x="4" y="88"/>
                  </a:lnTo>
                  <a:lnTo>
                    <a:pt x="4" y="106"/>
                  </a:lnTo>
                  <a:lnTo>
                    <a:pt x="0" y="106"/>
                  </a:lnTo>
                  <a:close/>
                  <a:moveTo>
                    <a:pt x="0" y="74"/>
                  </a:moveTo>
                  <a:lnTo>
                    <a:pt x="0" y="56"/>
                  </a:lnTo>
                  <a:lnTo>
                    <a:pt x="4" y="56"/>
                  </a:lnTo>
                  <a:lnTo>
                    <a:pt x="4" y="74"/>
                  </a:lnTo>
                  <a:lnTo>
                    <a:pt x="0" y="74"/>
                  </a:lnTo>
                  <a:close/>
                  <a:moveTo>
                    <a:pt x="0" y="43"/>
                  </a:moveTo>
                  <a:lnTo>
                    <a:pt x="0" y="24"/>
                  </a:lnTo>
                  <a:lnTo>
                    <a:pt x="4" y="24"/>
                  </a:lnTo>
                  <a:lnTo>
                    <a:pt x="4" y="43"/>
                  </a:lnTo>
                  <a:lnTo>
                    <a:pt x="0" y="43"/>
                  </a:lnTo>
                  <a:close/>
                  <a:moveTo>
                    <a:pt x="2" y="10"/>
                  </a:move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8" y="9"/>
                  </a:lnTo>
                  <a:lnTo>
                    <a:pt x="9" y="8"/>
                  </a:lnTo>
                  <a:lnTo>
                    <a:pt x="6" y="12"/>
                  </a:lnTo>
                  <a:lnTo>
                    <a:pt x="2" y="10"/>
                  </a:lnTo>
                  <a:close/>
                  <a:moveTo>
                    <a:pt x="32" y="0"/>
                  </a:moveTo>
                  <a:lnTo>
                    <a:pt x="50" y="0"/>
                  </a:lnTo>
                  <a:lnTo>
                    <a:pt x="50" y="4"/>
                  </a:lnTo>
                  <a:lnTo>
                    <a:pt x="32" y="4"/>
                  </a:lnTo>
                  <a:lnTo>
                    <a:pt x="32" y="0"/>
                  </a:lnTo>
                  <a:close/>
                  <a:moveTo>
                    <a:pt x="64" y="0"/>
                  </a:moveTo>
                  <a:lnTo>
                    <a:pt x="82" y="0"/>
                  </a:lnTo>
                  <a:lnTo>
                    <a:pt x="82" y="4"/>
                  </a:lnTo>
                  <a:lnTo>
                    <a:pt x="64" y="4"/>
                  </a:lnTo>
                  <a:lnTo>
                    <a:pt x="64" y="0"/>
                  </a:lnTo>
                  <a:close/>
                  <a:moveTo>
                    <a:pt x="95" y="0"/>
                  </a:moveTo>
                  <a:lnTo>
                    <a:pt x="114" y="0"/>
                  </a:lnTo>
                  <a:lnTo>
                    <a:pt x="114" y="4"/>
                  </a:lnTo>
                  <a:lnTo>
                    <a:pt x="95" y="4"/>
                  </a:lnTo>
                  <a:lnTo>
                    <a:pt x="95" y="0"/>
                  </a:lnTo>
                  <a:close/>
                  <a:moveTo>
                    <a:pt x="127" y="0"/>
                  </a:moveTo>
                  <a:lnTo>
                    <a:pt x="145" y="0"/>
                  </a:lnTo>
                  <a:lnTo>
                    <a:pt x="145" y="4"/>
                  </a:lnTo>
                  <a:lnTo>
                    <a:pt x="127" y="4"/>
                  </a:lnTo>
                  <a:lnTo>
                    <a:pt x="127" y="0"/>
                  </a:lnTo>
                  <a:close/>
                  <a:moveTo>
                    <a:pt x="159" y="0"/>
                  </a:moveTo>
                  <a:lnTo>
                    <a:pt x="177" y="0"/>
                  </a:lnTo>
                  <a:lnTo>
                    <a:pt x="177" y="4"/>
                  </a:lnTo>
                  <a:lnTo>
                    <a:pt x="159" y="4"/>
                  </a:lnTo>
                  <a:lnTo>
                    <a:pt x="159" y="0"/>
                  </a:lnTo>
                  <a:close/>
                  <a:moveTo>
                    <a:pt x="191" y="0"/>
                  </a:moveTo>
                  <a:lnTo>
                    <a:pt x="209" y="0"/>
                  </a:lnTo>
                  <a:lnTo>
                    <a:pt x="209" y="4"/>
                  </a:lnTo>
                  <a:lnTo>
                    <a:pt x="191" y="4"/>
                  </a:lnTo>
                  <a:lnTo>
                    <a:pt x="191" y="0"/>
                  </a:lnTo>
                  <a:close/>
                  <a:moveTo>
                    <a:pt x="222" y="0"/>
                  </a:moveTo>
                  <a:lnTo>
                    <a:pt x="234" y="0"/>
                  </a:lnTo>
                  <a:lnTo>
                    <a:pt x="240" y="1"/>
                  </a:lnTo>
                  <a:lnTo>
                    <a:pt x="242" y="2"/>
                  </a:lnTo>
                  <a:lnTo>
                    <a:pt x="239" y="6"/>
                  </a:lnTo>
                  <a:lnTo>
                    <a:pt x="238" y="5"/>
                  </a:lnTo>
                  <a:lnTo>
                    <a:pt x="239" y="5"/>
                  </a:lnTo>
                  <a:lnTo>
                    <a:pt x="233" y="4"/>
                  </a:lnTo>
                  <a:lnTo>
                    <a:pt x="233" y="4"/>
                  </a:lnTo>
                  <a:lnTo>
                    <a:pt x="222" y="4"/>
                  </a:lnTo>
                  <a:lnTo>
                    <a:pt x="222" y="0"/>
                  </a:lnTo>
                  <a:close/>
                  <a:moveTo>
                    <a:pt x="251" y="13"/>
                  </a:moveTo>
                  <a:lnTo>
                    <a:pt x="252" y="18"/>
                  </a:lnTo>
                  <a:lnTo>
                    <a:pt x="252" y="32"/>
                  </a:lnTo>
                  <a:lnTo>
                    <a:pt x="247" y="32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46" y="14"/>
                  </a:lnTo>
                  <a:lnTo>
                    <a:pt x="251" y="13"/>
                  </a:lnTo>
                  <a:close/>
                  <a:moveTo>
                    <a:pt x="252" y="46"/>
                  </a:moveTo>
                  <a:lnTo>
                    <a:pt x="252" y="64"/>
                  </a:lnTo>
                  <a:lnTo>
                    <a:pt x="247" y="64"/>
                  </a:lnTo>
                  <a:lnTo>
                    <a:pt x="247" y="46"/>
                  </a:lnTo>
                  <a:lnTo>
                    <a:pt x="252" y="46"/>
                  </a:lnTo>
                  <a:close/>
                  <a:moveTo>
                    <a:pt x="252" y="77"/>
                  </a:moveTo>
                  <a:lnTo>
                    <a:pt x="252" y="96"/>
                  </a:lnTo>
                  <a:lnTo>
                    <a:pt x="247" y="96"/>
                  </a:lnTo>
                  <a:lnTo>
                    <a:pt x="247" y="77"/>
                  </a:lnTo>
                  <a:lnTo>
                    <a:pt x="252" y="77"/>
                  </a:lnTo>
                  <a:close/>
                  <a:moveTo>
                    <a:pt x="252" y="109"/>
                  </a:moveTo>
                  <a:lnTo>
                    <a:pt x="252" y="127"/>
                  </a:lnTo>
                  <a:lnTo>
                    <a:pt x="247" y="127"/>
                  </a:lnTo>
                  <a:lnTo>
                    <a:pt x="247" y="109"/>
                  </a:lnTo>
                  <a:lnTo>
                    <a:pt x="252" y="109"/>
                  </a:lnTo>
                  <a:close/>
                  <a:moveTo>
                    <a:pt x="252" y="141"/>
                  </a:moveTo>
                  <a:lnTo>
                    <a:pt x="252" y="159"/>
                  </a:lnTo>
                  <a:lnTo>
                    <a:pt x="247" y="159"/>
                  </a:lnTo>
                  <a:lnTo>
                    <a:pt x="247" y="141"/>
                  </a:lnTo>
                  <a:lnTo>
                    <a:pt x="252" y="141"/>
                  </a:lnTo>
                  <a:close/>
                  <a:moveTo>
                    <a:pt x="252" y="173"/>
                  </a:moveTo>
                  <a:lnTo>
                    <a:pt x="252" y="191"/>
                  </a:lnTo>
                  <a:lnTo>
                    <a:pt x="247" y="191"/>
                  </a:lnTo>
                  <a:lnTo>
                    <a:pt x="247" y="173"/>
                  </a:lnTo>
                  <a:lnTo>
                    <a:pt x="252" y="173"/>
                  </a:lnTo>
                  <a:close/>
                  <a:moveTo>
                    <a:pt x="251" y="205"/>
                  </a:moveTo>
                  <a:lnTo>
                    <a:pt x="250" y="209"/>
                  </a:lnTo>
                  <a:lnTo>
                    <a:pt x="246" y="215"/>
                  </a:lnTo>
                  <a:lnTo>
                    <a:pt x="240" y="219"/>
                  </a:lnTo>
                  <a:lnTo>
                    <a:pt x="238" y="219"/>
                  </a:lnTo>
                  <a:lnTo>
                    <a:pt x="237" y="215"/>
                  </a:lnTo>
                  <a:lnTo>
                    <a:pt x="239" y="214"/>
                  </a:lnTo>
                  <a:lnTo>
                    <a:pt x="238" y="214"/>
                  </a:lnTo>
                  <a:lnTo>
                    <a:pt x="243" y="211"/>
                  </a:lnTo>
                  <a:lnTo>
                    <a:pt x="243" y="212"/>
                  </a:lnTo>
                  <a:lnTo>
                    <a:pt x="246" y="207"/>
                  </a:lnTo>
                  <a:lnTo>
                    <a:pt x="246" y="207"/>
                  </a:lnTo>
                  <a:lnTo>
                    <a:pt x="247" y="204"/>
                  </a:lnTo>
                  <a:lnTo>
                    <a:pt x="251" y="205"/>
                  </a:lnTo>
                  <a:close/>
                  <a:moveTo>
                    <a:pt x="224" y="220"/>
                  </a:moveTo>
                  <a:lnTo>
                    <a:pt x="205" y="220"/>
                  </a:lnTo>
                  <a:lnTo>
                    <a:pt x="205" y="215"/>
                  </a:lnTo>
                  <a:lnTo>
                    <a:pt x="224" y="215"/>
                  </a:lnTo>
                  <a:lnTo>
                    <a:pt x="224" y="220"/>
                  </a:lnTo>
                  <a:close/>
                  <a:moveTo>
                    <a:pt x="192" y="220"/>
                  </a:moveTo>
                  <a:lnTo>
                    <a:pt x="174" y="220"/>
                  </a:lnTo>
                  <a:lnTo>
                    <a:pt x="174" y="215"/>
                  </a:lnTo>
                  <a:lnTo>
                    <a:pt x="192" y="215"/>
                  </a:lnTo>
                  <a:lnTo>
                    <a:pt x="192" y="220"/>
                  </a:lnTo>
                  <a:close/>
                  <a:moveTo>
                    <a:pt x="160" y="220"/>
                  </a:moveTo>
                  <a:lnTo>
                    <a:pt x="142" y="220"/>
                  </a:lnTo>
                  <a:lnTo>
                    <a:pt x="142" y="215"/>
                  </a:lnTo>
                  <a:lnTo>
                    <a:pt x="160" y="215"/>
                  </a:lnTo>
                  <a:lnTo>
                    <a:pt x="160" y="220"/>
                  </a:lnTo>
                  <a:close/>
                  <a:moveTo>
                    <a:pt x="128" y="220"/>
                  </a:moveTo>
                  <a:lnTo>
                    <a:pt x="110" y="220"/>
                  </a:lnTo>
                  <a:lnTo>
                    <a:pt x="110" y="215"/>
                  </a:lnTo>
                  <a:lnTo>
                    <a:pt x="128" y="215"/>
                  </a:lnTo>
                  <a:lnTo>
                    <a:pt x="128" y="220"/>
                  </a:lnTo>
                  <a:close/>
                  <a:moveTo>
                    <a:pt x="97" y="220"/>
                  </a:moveTo>
                  <a:lnTo>
                    <a:pt x="78" y="220"/>
                  </a:lnTo>
                  <a:lnTo>
                    <a:pt x="78" y="215"/>
                  </a:lnTo>
                  <a:lnTo>
                    <a:pt x="97" y="215"/>
                  </a:lnTo>
                  <a:lnTo>
                    <a:pt x="97" y="220"/>
                  </a:lnTo>
                  <a:close/>
                  <a:moveTo>
                    <a:pt x="65" y="220"/>
                  </a:moveTo>
                  <a:lnTo>
                    <a:pt x="47" y="220"/>
                  </a:lnTo>
                  <a:lnTo>
                    <a:pt x="47" y="215"/>
                  </a:lnTo>
                  <a:lnTo>
                    <a:pt x="65" y="215"/>
                  </a:lnTo>
                  <a:lnTo>
                    <a:pt x="65" y="220"/>
                  </a:lnTo>
                  <a:close/>
                  <a:moveTo>
                    <a:pt x="33" y="220"/>
                  </a:moveTo>
                  <a:lnTo>
                    <a:pt x="18" y="220"/>
                  </a:lnTo>
                  <a:lnTo>
                    <a:pt x="14" y="219"/>
                  </a:lnTo>
                  <a:lnTo>
                    <a:pt x="15" y="215"/>
                  </a:lnTo>
                  <a:lnTo>
                    <a:pt x="19" y="215"/>
                  </a:lnTo>
                  <a:lnTo>
                    <a:pt x="18" y="215"/>
                  </a:lnTo>
                  <a:lnTo>
                    <a:pt x="33" y="215"/>
                  </a:lnTo>
                  <a:lnTo>
                    <a:pt x="33" y="220"/>
                  </a:lnTo>
                  <a:close/>
                  <a:moveTo>
                    <a:pt x="2" y="211"/>
                  </a:moveTo>
                  <a:lnTo>
                    <a:pt x="1" y="209"/>
                  </a:lnTo>
                  <a:lnTo>
                    <a:pt x="0" y="202"/>
                  </a:lnTo>
                  <a:lnTo>
                    <a:pt x="4" y="201"/>
                  </a:lnTo>
                  <a:lnTo>
                    <a:pt x="5" y="207"/>
                  </a:lnTo>
                  <a:lnTo>
                    <a:pt x="5" y="207"/>
                  </a:lnTo>
                  <a:lnTo>
                    <a:pt x="6" y="208"/>
                  </a:lnTo>
                  <a:lnTo>
                    <a:pt x="2" y="211"/>
                  </a:lnTo>
                  <a:close/>
                </a:path>
              </a:pathLst>
            </a:custGeom>
            <a:solidFill>
              <a:srgbClr val="44546A"/>
            </a:solidFill>
            <a:ln w="0" cap="flat">
              <a:solidFill>
                <a:srgbClr val="44546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8" name="Rectangle 62"/>
            <p:cNvSpPr>
              <a:spLocks noChangeArrowheads="1"/>
            </p:cNvSpPr>
            <p:nvPr/>
          </p:nvSpPr>
          <p:spPr bwMode="auto">
            <a:xfrm>
              <a:off x="2406" y="2876"/>
              <a:ext cx="18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gedrag</a:t>
              </a:r>
              <a:endParaRPr kumimoji="0" lang="nl-NL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9" name="Freeform 63"/>
            <p:cNvSpPr>
              <a:spLocks noEditPoints="1"/>
            </p:cNvSpPr>
            <p:nvPr/>
          </p:nvSpPr>
          <p:spPr bwMode="auto">
            <a:xfrm>
              <a:off x="2644" y="2799"/>
              <a:ext cx="252" cy="220"/>
            </a:xfrm>
            <a:custGeom>
              <a:avLst/>
              <a:gdLst>
                <a:gd name="T0" fmla="*/ 5 w 252"/>
                <a:gd name="T1" fmla="*/ 183 h 220"/>
                <a:gd name="T2" fmla="*/ 0 w 252"/>
                <a:gd name="T3" fmla="*/ 170 h 220"/>
                <a:gd name="T4" fmla="*/ 5 w 252"/>
                <a:gd name="T5" fmla="*/ 170 h 220"/>
                <a:gd name="T6" fmla="*/ 0 w 252"/>
                <a:gd name="T7" fmla="*/ 120 h 220"/>
                <a:gd name="T8" fmla="*/ 0 w 252"/>
                <a:gd name="T9" fmla="*/ 138 h 220"/>
                <a:gd name="T10" fmla="*/ 5 w 252"/>
                <a:gd name="T11" fmla="*/ 88 h 220"/>
                <a:gd name="T12" fmla="*/ 0 w 252"/>
                <a:gd name="T13" fmla="*/ 74 h 220"/>
                <a:gd name="T14" fmla="*/ 5 w 252"/>
                <a:gd name="T15" fmla="*/ 74 h 220"/>
                <a:gd name="T16" fmla="*/ 0 w 252"/>
                <a:gd name="T17" fmla="*/ 24 h 220"/>
                <a:gd name="T18" fmla="*/ 0 w 252"/>
                <a:gd name="T19" fmla="*/ 43 h 220"/>
                <a:gd name="T20" fmla="*/ 11 w 252"/>
                <a:gd name="T21" fmla="*/ 1 h 220"/>
                <a:gd name="T22" fmla="*/ 19 w 252"/>
                <a:gd name="T23" fmla="*/ 4 h 220"/>
                <a:gd name="T24" fmla="*/ 13 w 252"/>
                <a:gd name="T25" fmla="*/ 5 h 220"/>
                <a:gd name="T26" fmla="*/ 9 w 252"/>
                <a:gd name="T27" fmla="*/ 8 h 220"/>
                <a:gd name="T28" fmla="*/ 32 w 252"/>
                <a:gd name="T29" fmla="*/ 0 h 220"/>
                <a:gd name="T30" fmla="*/ 32 w 252"/>
                <a:gd name="T31" fmla="*/ 4 h 220"/>
                <a:gd name="T32" fmla="*/ 82 w 252"/>
                <a:gd name="T33" fmla="*/ 0 h 220"/>
                <a:gd name="T34" fmla="*/ 64 w 252"/>
                <a:gd name="T35" fmla="*/ 0 h 220"/>
                <a:gd name="T36" fmla="*/ 114 w 252"/>
                <a:gd name="T37" fmla="*/ 4 h 220"/>
                <a:gd name="T38" fmla="*/ 128 w 252"/>
                <a:gd name="T39" fmla="*/ 0 h 220"/>
                <a:gd name="T40" fmla="*/ 128 w 252"/>
                <a:gd name="T41" fmla="*/ 4 h 220"/>
                <a:gd name="T42" fmla="*/ 178 w 252"/>
                <a:gd name="T43" fmla="*/ 0 h 220"/>
                <a:gd name="T44" fmla="*/ 159 w 252"/>
                <a:gd name="T45" fmla="*/ 0 h 220"/>
                <a:gd name="T46" fmla="*/ 209 w 252"/>
                <a:gd name="T47" fmla="*/ 4 h 220"/>
                <a:gd name="T48" fmla="*/ 223 w 252"/>
                <a:gd name="T49" fmla="*/ 0 h 220"/>
                <a:gd name="T50" fmla="*/ 242 w 252"/>
                <a:gd name="T51" fmla="*/ 2 h 220"/>
                <a:gd name="T52" fmla="*/ 240 w 252"/>
                <a:gd name="T53" fmla="*/ 5 h 220"/>
                <a:gd name="T54" fmla="*/ 223 w 252"/>
                <a:gd name="T55" fmla="*/ 4 h 220"/>
                <a:gd name="T56" fmla="*/ 252 w 252"/>
                <a:gd name="T57" fmla="*/ 18 h 220"/>
                <a:gd name="T58" fmla="*/ 247 w 252"/>
                <a:gd name="T59" fmla="*/ 18 h 220"/>
                <a:gd name="T60" fmla="*/ 251 w 252"/>
                <a:gd name="T61" fmla="*/ 13 h 220"/>
                <a:gd name="T62" fmla="*/ 247 w 252"/>
                <a:gd name="T63" fmla="*/ 64 h 220"/>
                <a:gd name="T64" fmla="*/ 252 w 252"/>
                <a:gd name="T65" fmla="*/ 77 h 220"/>
                <a:gd name="T66" fmla="*/ 247 w 252"/>
                <a:gd name="T67" fmla="*/ 77 h 220"/>
                <a:gd name="T68" fmla="*/ 252 w 252"/>
                <a:gd name="T69" fmla="*/ 127 h 220"/>
                <a:gd name="T70" fmla="*/ 252 w 252"/>
                <a:gd name="T71" fmla="*/ 109 h 220"/>
                <a:gd name="T72" fmla="*/ 247 w 252"/>
                <a:gd name="T73" fmla="*/ 159 h 220"/>
                <a:gd name="T74" fmla="*/ 252 w 252"/>
                <a:gd name="T75" fmla="*/ 173 h 220"/>
                <a:gd name="T76" fmla="*/ 247 w 252"/>
                <a:gd name="T77" fmla="*/ 173 h 220"/>
                <a:gd name="T78" fmla="*/ 251 w 252"/>
                <a:gd name="T79" fmla="*/ 209 h 220"/>
                <a:gd name="T80" fmla="*/ 238 w 252"/>
                <a:gd name="T81" fmla="*/ 219 h 220"/>
                <a:gd name="T82" fmla="*/ 239 w 252"/>
                <a:gd name="T83" fmla="*/ 214 h 220"/>
                <a:gd name="T84" fmla="*/ 247 w 252"/>
                <a:gd name="T85" fmla="*/ 207 h 220"/>
                <a:gd name="T86" fmla="*/ 251 w 252"/>
                <a:gd name="T87" fmla="*/ 205 h 220"/>
                <a:gd name="T88" fmla="*/ 206 w 252"/>
                <a:gd name="T89" fmla="*/ 215 h 220"/>
                <a:gd name="T90" fmla="*/ 192 w 252"/>
                <a:gd name="T91" fmla="*/ 220 h 220"/>
                <a:gd name="T92" fmla="*/ 192 w 252"/>
                <a:gd name="T93" fmla="*/ 215 h 220"/>
                <a:gd name="T94" fmla="*/ 142 w 252"/>
                <a:gd name="T95" fmla="*/ 220 h 220"/>
                <a:gd name="T96" fmla="*/ 161 w 252"/>
                <a:gd name="T97" fmla="*/ 220 h 220"/>
                <a:gd name="T98" fmla="*/ 111 w 252"/>
                <a:gd name="T99" fmla="*/ 215 h 220"/>
                <a:gd name="T100" fmla="*/ 97 w 252"/>
                <a:gd name="T101" fmla="*/ 220 h 220"/>
                <a:gd name="T102" fmla="*/ 97 w 252"/>
                <a:gd name="T103" fmla="*/ 215 h 220"/>
                <a:gd name="T104" fmla="*/ 47 w 252"/>
                <a:gd name="T105" fmla="*/ 220 h 220"/>
                <a:gd name="T106" fmla="*/ 65 w 252"/>
                <a:gd name="T107" fmla="*/ 220 h 220"/>
                <a:gd name="T108" fmla="*/ 15 w 252"/>
                <a:gd name="T109" fmla="*/ 219 h 220"/>
                <a:gd name="T110" fmla="*/ 18 w 252"/>
                <a:gd name="T111" fmla="*/ 215 h 220"/>
                <a:gd name="T112" fmla="*/ 3 w 252"/>
                <a:gd name="T113" fmla="*/ 211 h 220"/>
                <a:gd name="T114" fmla="*/ 5 w 252"/>
                <a:gd name="T115" fmla="*/ 201 h 220"/>
                <a:gd name="T116" fmla="*/ 7 w 252"/>
                <a:gd name="T117" fmla="*/ 20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2" h="220">
                  <a:moveTo>
                    <a:pt x="0" y="202"/>
                  </a:moveTo>
                  <a:lnTo>
                    <a:pt x="0" y="183"/>
                  </a:lnTo>
                  <a:lnTo>
                    <a:pt x="5" y="183"/>
                  </a:lnTo>
                  <a:lnTo>
                    <a:pt x="5" y="202"/>
                  </a:lnTo>
                  <a:lnTo>
                    <a:pt x="0" y="202"/>
                  </a:lnTo>
                  <a:close/>
                  <a:moveTo>
                    <a:pt x="0" y="170"/>
                  </a:moveTo>
                  <a:lnTo>
                    <a:pt x="0" y="152"/>
                  </a:lnTo>
                  <a:lnTo>
                    <a:pt x="5" y="152"/>
                  </a:lnTo>
                  <a:lnTo>
                    <a:pt x="5" y="170"/>
                  </a:lnTo>
                  <a:lnTo>
                    <a:pt x="0" y="170"/>
                  </a:lnTo>
                  <a:close/>
                  <a:moveTo>
                    <a:pt x="0" y="138"/>
                  </a:moveTo>
                  <a:lnTo>
                    <a:pt x="0" y="120"/>
                  </a:lnTo>
                  <a:lnTo>
                    <a:pt x="5" y="120"/>
                  </a:lnTo>
                  <a:lnTo>
                    <a:pt x="5" y="138"/>
                  </a:lnTo>
                  <a:lnTo>
                    <a:pt x="0" y="138"/>
                  </a:lnTo>
                  <a:close/>
                  <a:moveTo>
                    <a:pt x="0" y="106"/>
                  </a:moveTo>
                  <a:lnTo>
                    <a:pt x="0" y="88"/>
                  </a:lnTo>
                  <a:lnTo>
                    <a:pt x="5" y="88"/>
                  </a:lnTo>
                  <a:lnTo>
                    <a:pt x="5" y="106"/>
                  </a:lnTo>
                  <a:lnTo>
                    <a:pt x="0" y="106"/>
                  </a:lnTo>
                  <a:close/>
                  <a:moveTo>
                    <a:pt x="0" y="74"/>
                  </a:moveTo>
                  <a:lnTo>
                    <a:pt x="0" y="56"/>
                  </a:lnTo>
                  <a:lnTo>
                    <a:pt x="5" y="56"/>
                  </a:lnTo>
                  <a:lnTo>
                    <a:pt x="5" y="74"/>
                  </a:lnTo>
                  <a:lnTo>
                    <a:pt x="0" y="74"/>
                  </a:lnTo>
                  <a:close/>
                  <a:moveTo>
                    <a:pt x="0" y="43"/>
                  </a:moveTo>
                  <a:lnTo>
                    <a:pt x="0" y="24"/>
                  </a:lnTo>
                  <a:lnTo>
                    <a:pt x="5" y="24"/>
                  </a:lnTo>
                  <a:lnTo>
                    <a:pt x="5" y="43"/>
                  </a:lnTo>
                  <a:lnTo>
                    <a:pt x="0" y="43"/>
                  </a:lnTo>
                  <a:close/>
                  <a:moveTo>
                    <a:pt x="2" y="10"/>
                  </a:moveTo>
                  <a:lnTo>
                    <a:pt x="6" y="5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8" y="9"/>
                  </a:lnTo>
                  <a:lnTo>
                    <a:pt x="9" y="8"/>
                  </a:lnTo>
                  <a:lnTo>
                    <a:pt x="6" y="12"/>
                  </a:lnTo>
                  <a:lnTo>
                    <a:pt x="2" y="10"/>
                  </a:lnTo>
                  <a:close/>
                  <a:moveTo>
                    <a:pt x="32" y="0"/>
                  </a:moveTo>
                  <a:lnTo>
                    <a:pt x="50" y="0"/>
                  </a:lnTo>
                  <a:lnTo>
                    <a:pt x="50" y="4"/>
                  </a:lnTo>
                  <a:lnTo>
                    <a:pt x="32" y="4"/>
                  </a:lnTo>
                  <a:lnTo>
                    <a:pt x="32" y="0"/>
                  </a:lnTo>
                  <a:close/>
                  <a:moveTo>
                    <a:pt x="64" y="0"/>
                  </a:moveTo>
                  <a:lnTo>
                    <a:pt x="82" y="0"/>
                  </a:lnTo>
                  <a:lnTo>
                    <a:pt x="82" y="4"/>
                  </a:lnTo>
                  <a:lnTo>
                    <a:pt x="64" y="4"/>
                  </a:lnTo>
                  <a:lnTo>
                    <a:pt x="64" y="0"/>
                  </a:lnTo>
                  <a:close/>
                  <a:moveTo>
                    <a:pt x="96" y="0"/>
                  </a:moveTo>
                  <a:lnTo>
                    <a:pt x="114" y="0"/>
                  </a:lnTo>
                  <a:lnTo>
                    <a:pt x="114" y="4"/>
                  </a:lnTo>
                  <a:lnTo>
                    <a:pt x="96" y="4"/>
                  </a:lnTo>
                  <a:lnTo>
                    <a:pt x="96" y="0"/>
                  </a:lnTo>
                  <a:close/>
                  <a:moveTo>
                    <a:pt x="128" y="0"/>
                  </a:moveTo>
                  <a:lnTo>
                    <a:pt x="146" y="0"/>
                  </a:lnTo>
                  <a:lnTo>
                    <a:pt x="146" y="4"/>
                  </a:lnTo>
                  <a:lnTo>
                    <a:pt x="128" y="4"/>
                  </a:lnTo>
                  <a:lnTo>
                    <a:pt x="128" y="0"/>
                  </a:lnTo>
                  <a:close/>
                  <a:moveTo>
                    <a:pt x="159" y="0"/>
                  </a:moveTo>
                  <a:lnTo>
                    <a:pt x="178" y="0"/>
                  </a:lnTo>
                  <a:lnTo>
                    <a:pt x="178" y="4"/>
                  </a:lnTo>
                  <a:lnTo>
                    <a:pt x="159" y="4"/>
                  </a:lnTo>
                  <a:lnTo>
                    <a:pt x="159" y="0"/>
                  </a:lnTo>
                  <a:close/>
                  <a:moveTo>
                    <a:pt x="191" y="0"/>
                  </a:moveTo>
                  <a:lnTo>
                    <a:pt x="209" y="0"/>
                  </a:lnTo>
                  <a:lnTo>
                    <a:pt x="209" y="4"/>
                  </a:lnTo>
                  <a:lnTo>
                    <a:pt x="191" y="4"/>
                  </a:lnTo>
                  <a:lnTo>
                    <a:pt x="191" y="0"/>
                  </a:lnTo>
                  <a:close/>
                  <a:moveTo>
                    <a:pt x="223" y="0"/>
                  </a:moveTo>
                  <a:lnTo>
                    <a:pt x="234" y="0"/>
                  </a:lnTo>
                  <a:lnTo>
                    <a:pt x="241" y="1"/>
                  </a:lnTo>
                  <a:lnTo>
                    <a:pt x="242" y="2"/>
                  </a:lnTo>
                  <a:lnTo>
                    <a:pt x="240" y="6"/>
                  </a:lnTo>
                  <a:lnTo>
                    <a:pt x="239" y="5"/>
                  </a:lnTo>
                  <a:lnTo>
                    <a:pt x="240" y="5"/>
                  </a:lnTo>
                  <a:lnTo>
                    <a:pt x="233" y="4"/>
                  </a:lnTo>
                  <a:lnTo>
                    <a:pt x="234" y="4"/>
                  </a:lnTo>
                  <a:lnTo>
                    <a:pt x="223" y="4"/>
                  </a:lnTo>
                  <a:lnTo>
                    <a:pt x="223" y="0"/>
                  </a:lnTo>
                  <a:close/>
                  <a:moveTo>
                    <a:pt x="251" y="13"/>
                  </a:moveTo>
                  <a:lnTo>
                    <a:pt x="252" y="18"/>
                  </a:lnTo>
                  <a:lnTo>
                    <a:pt x="252" y="32"/>
                  </a:lnTo>
                  <a:lnTo>
                    <a:pt x="247" y="32"/>
                  </a:lnTo>
                  <a:lnTo>
                    <a:pt x="247" y="18"/>
                  </a:lnTo>
                  <a:lnTo>
                    <a:pt x="248" y="18"/>
                  </a:lnTo>
                  <a:lnTo>
                    <a:pt x="247" y="14"/>
                  </a:lnTo>
                  <a:lnTo>
                    <a:pt x="251" y="13"/>
                  </a:lnTo>
                  <a:close/>
                  <a:moveTo>
                    <a:pt x="252" y="46"/>
                  </a:moveTo>
                  <a:lnTo>
                    <a:pt x="252" y="64"/>
                  </a:lnTo>
                  <a:lnTo>
                    <a:pt x="247" y="64"/>
                  </a:lnTo>
                  <a:lnTo>
                    <a:pt x="247" y="46"/>
                  </a:lnTo>
                  <a:lnTo>
                    <a:pt x="252" y="46"/>
                  </a:lnTo>
                  <a:close/>
                  <a:moveTo>
                    <a:pt x="252" y="77"/>
                  </a:moveTo>
                  <a:lnTo>
                    <a:pt x="252" y="96"/>
                  </a:lnTo>
                  <a:lnTo>
                    <a:pt x="247" y="96"/>
                  </a:lnTo>
                  <a:lnTo>
                    <a:pt x="247" y="77"/>
                  </a:lnTo>
                  <a:lnTo>
                    <a:pt x="252" y="77"/>
                  </a:lnTo>
                  <a:close/>
                  <a:moveTo>
                    <a:pt x="252" y="109"/>
                  </a:moveTo>
                  <a:lnTo>
                    <a:pt x="252" y="127"/>
                  </a:lnTo>
                  <a:lnTo>
                    <a:pt x="247" y="127"/>
                  </a:lnTo>
                  <a:lnTo>
                    <a:pt x="247" y="109"/>
                  </a:lnTo>
                  <a:lnTo>
                    <a:pt x="252" y="109"/>
                  </a:lnTo>
                  <a:close/>
                  <a:moveTo>
                    <a:pt x="252" y="141"/>
                  </a:moveTo>
                  <a:lnTo>
                    <a:pt x="252" y="159"/>
                  </a:lnTo>
                  <a:lnTo>
                    <a:pt x="247" y="159"/>
                  </a:lnTo>
                  <a:lnTo>
                    <a:pt x="247" y="141"/>
                  </a:lnTo>
                  <a:lnTo>
                    <a:pt x="252" y="141"/>
                  </a:lnTo>
                  <a:close/>
                  <a:moveTo>
                    <a:pt x="252" y="173"/>
                  </a:moveTo>
                  <a:lnTo>
                    <a:pt x="252" y="191"/>
                  </a:lnTo>
                  <a:lnTo>
                    <a:pt x="247" y="191"/>
                  </a:lnTo>
                  <a:lnTo>
                    <a:pt x="247" y="173"/>
                  </a:lnTo>
                  <a:lnTo>
                    <a:pt x="252" y="173"/>
                  </a:lnTo>
                  <a:close/>
                  <a:moveTo>
                    <a:pt x="251" y="205"/>
                  </a:moveTo>
                  <a:lnTo>
                    <a:pt x="251" y="209"/>
                  </a:lnTo>
                  <a:lnTo>
                    <a:pt x="247" y="215"/>
                  </a:lnTo>
                  <a:lnTo>
                    <a:pt x="241" y="219"/>
                  </a:lnTo>
                  <a:lnTo>
                    <a:pt x="238" y="219"/>
                  </a:lnTo>
                  <a:lnTo>
                    <a:pt x="237" y="215"/>
                  </a:lnTo>
                  <a:lnTo>
                    <a:pt x="240" y="214"/>
                  </a:lnTo>
                  <a:lnTo>
                    <a:pt x="239" y="214"/>
                  </a:lnTo>
                  <a:lnTo>
                    <a:pt x="244" y="211"/>
                  </a:lnTo>
                  <a:lnTo>
                    <a:pt x="243" y="212"/>
                  </a:lnTo>
                  <a:lnTo>
                    <a:pt x="247" y="207"/>
                  </a:lnTo>
                  <a:lnTo>
                    <a:pt x="246" y="207"/>
                  </a:lnTo>
                  <a:lnTo>
                    <a:pt x="247" y="204"/>
                  </a:lnTo>
                  <a:lnTo>
                    <a:pt x="251" y="205"/>
                  </a:lnTo>
                  <a:close/>
                  <a:moveTo>
                    <a:pt x="224" y="220"/>
                  </a:moveTo>
                  <a:lnTo>
                    <a:pt x="206" y="220"/>
                  </a:lnTo>
                  <a:lnTo>
                    <a:pt x="206" y="215"/>
                  </a:lnTo>
                  <a:lnTo>
                    <a:pt x="224" y="215"/>
                  </a:lnTo>
                  <a:lnTo>
                    <a:pt x="224" y="220"/>
                  </a:lnTo>
                  <a:close/>
                  <a:moveTo>
                    <a:pt x="192" y="220"/>
                  </a:moveTo>
                  <a:lnTo>
                    <a:pt x="174" y="220"/>
                  </a:lnTo>
                  <a:lnTo>
                    <a:pt x="174" y="215"/>
                  </a:lnTo>
                  <a:lnTo>
                    <a:pt x="192" y="215"/>
                  </a:lnTo>
                  <a:lnTo>
                    <a:pt x="192" y="220"/>
                  </a:lnTo>
                  <a:close/>
                  <a:moveTo>
                    <a:pt x="161" y="220"/>
                  </a:moveTo>
                  <a:lnTo>
                    <a:pt x="142" y="220"/>
                  </a:lnTo>
                  <a:lnTo>
                    <a:pt x="142" y="215"/>
                  </a:lnTo>
                  <a:lnTo>
                    <a:pt x="161" y="215"/>
                  </a:lnTo>
                  <a:lnTo>
                    <a:pt x="161" y="220"/>
                  </a:lnTo>
                  <a:close/>
                  <a:moveTo>
                    <a:pt x="129" y="220"/>
                  </a:moveTo>
                  <a:lnTo>
                    <a:pt x="111" y="220"/>
                  </a:lnTo>
                  <a:lnTo>
                    <a:pt x="111" y="215"/>
                  </a:lnTo>
                  <a:lnTo>
                    <a:pt x="129" y="215"/>
                  </a:lnTo>
                  <a:lnTo>
                    <a:pt x="129" y="220"/>
                  </a:lnTo>
                  <a:close/>
                  <a:moveTo>
                    <a:pt x="97" y="220"/>
                  </a:moveTo>
                  <a:lnTo>
                    <a:pt x="79" y="220"/>
                  </a:lnTo>
                  <a:lnTo>
                    <a:pt x="79" y="215"/>
                  </a:lnTo>
                  <a:lnTo>
                    <a:pt x="97" y="215"/>
                  </a:lnTo>
                  <a:lnTo>
                    <a:pt x="97" y="220"/>
                  </a:lnTo>
                  <a:close/>
                  <a:moveTo>
                    <a:pt x="65" y="220"/>
                  </a:moveTo>
                  <a:lnTo>
                    <a:pt x="47" y="220"/>
                  </a:lnTo>
                  <a:lnTo>
                    <a:pt x="47" y="215"/>
                  </a:lnTo>
                  <a:lnTo>
                    <a:pt x="65" y="215"/>
                  </a:lnTo>
                  <a:lnTo>
                    <a:pt x="65" y="220"/>
                  </a:lnTo>
                  <a:close/>
                  <a:moveTo>
                    <a:pt x="33" y="220"/>
                  </a:moveTo>
                  <a:lnTo>
                    <a:pt x="18" y="220"/>
                  </a:lnTo>
                  <a:lnTo>
                    <a:pt x="15" y="219"/>
                  </a:lnTo>
                  <a:lnTo>
                    <a:pt x="16" y="215"/>
                  </a:lnTo>
                  <a:lnTo>
                    <a:pt x="19" y="215"/>
                  </a:lnTo>
                  <a:lnTo>
                    <a:pt x="18" y="215"/>
                  </a:lnTo>
                  <a:lnTo>
                    <a:pt x="33" y="215"/>
                  </a:lnTo>
                  <a:lnTo>
                    <a:pt x="33" y="220"/>
                  </a:lnTo>
                  <a:close/>
                  <a:moveTo>
                    <a:pt x="3" y="211"/>
                  </a:moveTo>
                  <a:lnTo>
                    <a:pt x="2" y="209"/>
                  </a:lnTo>
                  <a:lnTo>
                    <a:pt x="0" y="202"/>
                  </a:lnTo>
                  <a:lnTo>
                    <a:pt x="5" y="201"/>
                  </a:lnTo>
                  <a:lnTo>
                    <a:pt x="6" y="207"/>
                  </a:lnTo>
                  <a:lnTo>
                    <a:pt x="6" y="207"/>
                  </a:lnTo>
                  <a:lnTo>
                    <a:pt x="7" y="208"/>
                  </a:lnTo>
                  <a:lnTo>
                    <a:pt x="3" y="211"/>
                  </a:lnTo>
                  <a:close/>
                </a:path>
              </a:pathLst>
            </a:custGeom>
            <a:solidFill>
              <a:srgbClr val="44546A"/>
            </a:solidFill>
            <a:ln w="0" cap="flat">
              <a:solidFill>
                <a:srgbClr val="44546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0" name="Rectangle 64"/>
            <p:cNvSpPr>
              <a:spLocks noChangeArrowheads="1"/>
            </p:cNvSpPr>
            <p:nvPr/>
          </p:nvSpPr>
          <p:spPr bwMode="auto">
            <a:xfrm>
              <a:off x="2689" y="2879"/>
              <a:ext cx="202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interesse</a:t>
              </a:r>
              <a:endPara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1" name="Freeform 65"/>
            <p:cNvSpPr>
              <a:spLocks noEditPoints="1"/>
            </p:cNvSpPr>
            <p:nvPr/>
          </p:nvSpPr>
          <p:spPr bwMode="auto">
            <a:xfrm>
              <a:off x="2932" y="3296"/>
              <a:ext cx="252" cy="220"/>
            </a:xfrm>
            <a:custGeom>
              <a:avLst/>
              <a:gdLst>
                <a:gd name="T0" fmla="*/ 5 w 252"/>
                <a:gd name="T1" fmla="*/ 184 h 220"/>
                <a:gd name="T2" fmla="*/ 0 w 252"/>
                <a:gd name="T3" fmla="*/ 170 h 220"/>
                <a:gd name="T4" fmla="*/ 5 w 252"/>
                <a:gd name="T5" fmla="*/ 170 h 220"/>
                <a:gd name="T6" fmla="*/ 0 w 252"/>
                <a:gd name="T7" fmla="*/ 120 h 220"/>
                <a:gd name="T8" fmla="*/ 0 w 252"/>
                <a:gd name="T9" fmla="*/ 138 h 220"/>
                <a:gd name="T10" fmla="*/ 5 w 252"/>
                <a:gd name="T11" fmla="*/ 88 h 220"/>
                <a:gd name="T12" fmla="*/ 0 w 252"/>
                <a:gd name="T13" fmla="*/ 75 h 220"/>
                <a:gd name="T14" fmla="*/ 5 w 252"/>
                <a:gd name="T15" fmla="*/ 75 h 220"/>
                <a:gd name="T16" fmla="*/ 0 w 252"/>
                <a:gd name="T17" fmla="*/ 25 h 220"/>
                <a:gd name="T18" fmla="*/ 0 w 252"/>
                <a:gd name="T19" fmla="*/ 43 h 220"/>
                <a:gd name="T20" fmla="*/ 11 w 252"/>
                <a:gd name="T21" fmla="*/ 1 h 220"/>
                <a:gd name="T22" fmla="*/ 19 w 252"/>
                <a:gd name="T23" fmla="*/ 4 h 220"/>
                <a:gd name="T24" fmla="*/ 13 w 252"/>
                <a:gd name="T25" fmla="*/ 6 h 220"/>
                <a:gd name="T26" fmla="*/ 9 w 252"/>
                <a:gd name="T27" fmla="*/ 8 h 220"/>
                <a:gd name="T28" fmla="*/ 32 w 252"/>
                <a:gd name="T29" fmla="*/ 0 h 220"/>
                <a:gd name="T30" fmla="*/ 32 w 252"/>
                <a:gd name="T31" fmla="*/ 4 h 220"/>
                <a:gd name="T32" fmla="*/ 82 w 252"/>
                <a:gd name="T33" fmla="*/ 0 h 220"/>
                <a:gd name="T34" fmla="*/ 64 w 252"/>
                <a:gd name="T35" fmla="*/ 0 h 220"/>
                <a:gd name="T36" fmla="*/ 114 w 252"/>
                <a:gd name="T37" fmla="*/ 4 h 220"/>
                <a:gd name="T38" fmla="*/ 128 w 252"/>
                <a:gd name="T39" fmla="*/ 0 h 220"/>
                <a:gd name="T40" fmla="*/ 128 w 252"/>
                <a:gd name="T41" fmla="*/ 4 h 220"/>
                <a:gd name="T42" fmla="*/ 178 w 252"/>
                <a:gd name="T43" fmla="*/ 0 h 220"/>
                <a:gd name="T44" fmla="*/ 160 w 252"/>
                <a:gd name="T45" fmla="*/ 0 h 220"/>
                <a:gd name="T46" fmla="*/ 209 w 252"/>
                <a:gd name="T47" fmla="*/ 4 h 220"/>
                <a:gd name="T48" fmla="*/ 223 w 252"/>
                <a:gd name="T49" fmla="*/ 0 h 220"/>
                <a:gd name="T50" fmla="*/ 242 w 252"/>
                <a:gd name="T51" fmla="*/ 2 h 220"/>
                <a:gd name="T52" fmla="*/ 240 w 252"/>
                <a:gd name="T53" fmla="*/ 6 h 220"/>
                <a:gd name="T54" fmla="*/ 223 w 252"/>
                <a:gd name="T55" fmla="*/ 4 h 220"/>
                <a:gd name="T56" fmla="*/ 252 w 252"/>
                <a:gd name="T57" fmla="*/ 18 h 220"/>
                <a:gd name="T58" fmla="*/ 248 w 252"/>
                <a:gd name="T59" fmla="*/ 18 h 220"/>
                <a:gd name="T60" fmla="*/ 251 w 252"/>
                <a:gd name="T61" fmla="*/ 14 h 220"/>
                <a:gd name="T62" fmla="*/ 248 w 252"/>
                <a:gd name="T63" fmla="*/ 64 h 220"/>
                <a:gd name="T64" fmla="*/ 252 w 252"/>
                <a:gd name="T65" fmla="*/ 78 h 220"/>
                <a:gd name="T66" fmla="*/ 248 w 252"/>
                <a:gd name="T67" fmla="*/ 78 h 220"/>
                <a:gd name="T68" fmla="*/ 252 w 252"/>
                <a:gd name="T69" fmla="*/ 128 h 220"/>
                <a:gd name="T70" fmla="*/ 252 w 252"/>
                <a:gd name="T71" fmla="*/ 110 h 220"/>
                <a:gd name="T72" fmla="*/ 248 w 252"/>
                <a:gd name="T73" fmla="*/ 159 h 220"/>
                <a:gd name="T74" fmla="*/ 252 w 252"/>
                <a:gd name="T75" fmla="*/ 173 h 220"/>
                <a:gd name="T76" fmla="*/ 248 w 252"/>
                <a:gd name="T77" fmla="*/ 173 h 220"/>
                <a:gd name="T78" fmla="*/ 251 w 252"/>
                <a:gd name="T79" fmla="*/ 209 h 220"/>
                <a:gd name="T80" fmla="*/ 238 w 252"/>
                <a:gd name="T81" fmla="*/ 219 h 220"/>
                <a:gd name="T82" fmla="*/ 239 w 252"/>
                <a:gd name="T83" fmla="*/ 215 h 220"/>
                <a:gd name="T84" fmla="*/ 247 w 252"/>
                <a:gd name="T85" fmla="*/ 207 h 220"/>
                <a:gd name="T86" fmla="*/ 252 w 252"/>
                <a:gd name="T87" fmla="*/ 205 h 220"/>
                <a:gd name="T88" fmla="*/ 206 w 252"/>
                <a:gd name="T89" fmla="*/ 216 h 220"/>
                <a:gd name="T90" fmla="*/ 192 w 252"/>
                <a:gd name="T91" fmla="*/ 220 h 220"/>
                <a:gd name="T92" fmla="*/ 192 w 252"/>
                <a:gd name="T93" fmla="*/ 216 h 220"/>
                <a:gd name="T94" fmla="*/ 143 w 252"/>
                <a:gd name="T95" fmla="*/ 220 h 220"/>
                <a:gd name="T96" fmla="*/ 161 w 252"/>
                <a:gd name="T97" fmla="*/ 220 h 220"/>
                <a:gd name="T98" fmla="*/ 111 w 252"/>
                <a:gd name="T99" fmla="*/ 216 h 220"/>
                <a:gd name="T100" fmla="*/ 97 w 252"/>
                <a:gd name="T101" fmla="*/ 220 h 220"/>
                <a:gd name="T102" fmla="*/ 97 w 252"/>
                <a:gd name="T103" fmla="*/ 216 h 220"/>
                <a:gd name="T104" fmla="*/ 47 w 252"/>
                <a:gd name="T105" fmla="*/ 220 h 220"/>
                <a:gd name="T106" fmla="*/ 65 w 252"/>
                <a:gd name="T107" fmla="*/ 220 h 220"/>
                <a:gd name="T108" fmla="*/ 15 w 252"/>
                <a:gd name="T109" fmla="*/ 219 h 220"/>
                <a:gd name="T110" fmla="*/ 19 w 252"/>
                <a:gd name="T111" fmla="*/ 216 h 220"/>
                <a:gd name="T112" fmla="*/ 3 w 252"/>
                <a:gd name="T113" fmla="*/ 211 h 220"/>
                <a:gd name="T114" fmla="*/ 5 w 252"/>
                <a:gd name="T115" fmla="*/ 201 h 220"/>
                <a:gd name="T116" fmla="*/ 7 w 252"/>
                <a:gd name="T117" fmla="*/ 20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2" h="220">
                  <a:moveTo>
                    <a:pt x="0" y="202"/>
                  </a:moveTo>
                  <a:lnTo>
                    <a:pt x="0" y="184"/>
                  </a:lnTo>
                  <a:lnTo>
                    <a:pt x="5" y="184"/>
                  </a:lnTo>
                  <a:lnTo>
                    <a:pt x="5" y="202"/>
                  </a:lnTo>
                  <a:lnTo>
                    <a:pt x="0" y="202"/>
                  </a:lnTo>
                  <a:close/>
                  <a:moveTo>
                    <a:pt x="0" y="170"/>
                  </a:moveTo>
                  <a:lnTo>
                    <a:pt x="0" y="152"/>
                  </a:lnTo>
                  <a:lnTo>
                    <a:pt x="5" y="152"/>
                  </a:lnTo>
                  <a:lnTo>
                    <a:pt x="5" y="170"/>
                  </a:lnTo>
                  <a:lnTo>
                    <a:pt x="0" y="170"/>
                  </a:lnTo>
                  <a:close/>
                  <a:moveTo>
                    <a:pt x="0" y="138"/>
                  </a:moveTo>
                  <a:lnTo>
                    <a:pt x="0" y="120"/>
                  </a:lnTo>
                  <a:lnTo>
                    <a:pt x="5" y="120"/>
                  </a:lnTo>
                  <a:lnTo>
                    <a:pt x="5" y="138"/>
                  </a:lnTo>
                  <a:lnTo>
                    <a:pt x="0" y="138"/>
                  </a:lnTo>
                  <a:close/>
                  <a:moveTo>
                    <a:pt x="0" y="106"/>
                  </a:moveTo>
                  <a:lnTo>
                    <a:pt x="0" y="88"/>
                  </a:lnTo>
                  <a:lnTo>
                    <a:pt x="5" y="88"/>
                  </a:lnTo>
                  <a:lnTo>
                    <a:pt x="5" y="106"/>
                  </a:lnTo>
                  <a:lnTo>
                    <a:pt x="0" y="106"/>
                  </a:lnTo>
                  <a:close/>
                  <a:moveTo>
                    <a:pt x="0" y="75"/>
                  </a:moveTo>
                  <a:lnTo>
                    <a:pt x="0" y="56"/>
                  </a:lnTo>
                  <a:lnTo>
                    <a:pt x="5" y="56"/>
                  </a:lnTo>
                  <a:lnTo>
                    <a:pt x="5" y="75"/>
                  </a:lnTo>
                  <a:lnTo>
                    <a:pt x="0" y="75"/>
                  </a:lnTo>
                  <a:close/>
                  <a:moveTo>
                    <a:pt x="0" y="43"/>
                  </a:moveTo>
                  <a:lnTo>
                    <a:pt x="0" y="25"/>
                  </a:lnTo>
                  <a:lnTo>
                    <a:pt x="5" y="25"/>
                  </a:lnTo>
                  <a:lnTo>
                    <a:pt x="5" y="43"/>
                  </a:lnTo>
                  <a:lnTo>
                    <a:pt x="0" y="43"/>
                  </a:lnTo>
                  <a:close/>
                  <a:moveTo>
                    <a:pt x="2" y="10"/>
                  </a:moveTo>
                  <a:lnTo>
                    <a:pt x="6" y="5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9" y="9"/>
                  </a:lnTo>
                  <a:lnTo>
                    <a:pt x="9" y="8"/>
                  </a:lnTo>
                  <a:lnTo>
                    <a:pt x="6" y="13"/>
                  </a:lnTo>
                  <a:lnTo>
                    <a:pt x="2" y="10"/>
                  </a:lnTo>
                  <a:close/>
                  <a:moveTo>
                    <a:pt x="32" y="0"/>
                  </a:moveTo>
                  <a:lnTo>
                    <a:pt x="51" y="0"/>
                  </a:lnTo>
                  <a:lnTo>
                    <a:pt x="51" y="4"/>
                  </a:lnTo>
                  <a:lnTo>
                    <a:pt x="32" y="4"/>
                  </a:lnTo>
                  <a:lnTo>
                    <a:pt x="32" y="0"/>
                  </a:lnTo>
                  <a:close/>
                  <a:moveTo>
                    <a:pt x="64" y="0"/>
                  </a:moveTo>
                  <a:lnTo>
                    <a:pt x="82" y="0"/>
                  </a:lnTo>
                  <a:lnTo>
                    <a:pt x="82" y="4"/>
                  </a:lnTo>
                  <a:lnTo>
                    <a:pt x="64" y="4"/>
                  </a:lnTo>
                  <a:lnTo>
                    <a:pt x="64" y="0"/>
                  </a:lnTo>
                  <a:close/>
                  <a:moveTo>
                    <a:pt x="96" y="0"/>
                  </a:moveTo>
                  <a:lnTo>
                    <a:pt x="114" y="0"/>
                  </a:lnTo>
                  <a:lnTo>
                    <a:pt x="114" y="4"/>
                  </a:lnTo>
                  <a:lnTo>
                    <a:pt x="96" y="4"/>
                  </a:lnTo>
                  <a:lnTo>
                    <a:pt x="96" y="0"/>
                  </a:lnTo>
                  <a:close/>
                  <a:moveTo>
                    <a:pt x="128" y="0"/>
                  </a:moveTo>
                  <a:lnTo>
                    <a:pt x="146" y="0"/>
                  </a:lnTo>
                  <a:lnTo>
                    <a:pt x="146" y="4"/>
                  </a:lnTo>
                  <a:lnTo>
                    <a:pt x="128" y="4"/>
                  </a:lnTo>
                  <a:lnTo>
                    <a:pt x="128" y="0"/>
                  </a:lnTo>
                  <a:close/>
                  <a:moveTo>
                    <a:pt x="160" y="0"/>
                  </a:moveTo>
                  <a:lnTo>
                    <a:pt x="178" y="0"/>
                  </a:lnTo>
                  <a:lnTo>
                    <a:pt x="178" y="4"/>
                  </a:lnTo>
                  <a:lnTo>
                    <a:pt x="160" y="4"/>
                  </a:lnTo>
                  <a:lnTo>
                    <a:pt x="160" y="0"/>
                  </a:lnTo>
                  <a:close/>
                  <a:moveTo>
                    <a:pt x="191" y="0"/>
                  </a:moveTo>
                  <a:lnTo>
                    <a:pt x="209" y="0"/>
                  </a:lnTo>
                  <a:lnTo>
                    <a:pt x="209" y="4"/>
                  </a:lnTo>
                  <a:lnTo>
                    <a:pt x="191" y="4"/>
                  </a:lnTo>
                  <a:lnTo>
                    <a:pt x="191" y="0"/>
                  </a:lnTo>
                  <a:close/>
                  <a:moveTo>
                    <a:pt x="223" y="0"/>
                  </a:moveTo>
                  <a:lnTo>
                    <a:pt x="234" y="0"/>
                  </a:lnTo>
                  <a:lnTo>
                    <a:pt x="241" y="1"/>
                  </a:lnTo>
                  <a:lnTo>
                    <a:pt x="242" y="2"/>
                  </a:lnTo>
                  <a:lnTo>
                    <a:pt x="240" y="6"/>
                  </a:lnTo>
                  <a:lnTo>
                    <a:pt x="239" y="5"/>
                  </a:lnTo>
                  <a:lnTo>
                    <a:pt x="240" y="6"/>
                  </a:lnTo>
                  <a:lnTo>
                    <a:pt x="233" y="4"/>
                  </a:lnTo>
                  <a:lnTo>
                    <a:pt x="234" y="4"/>
                  </a:lnTo>
                  <a:lnTo>
                    <a:pt x="223" y="4"/>
                  </a:lnTo>
                  <a:lnTo>
                    <a:pt x="223" y="0"/>
                  </a:lnTo>
                  <a:close/>
                  <a:moveTo>
                    <a:pt x="251" y="14"/>
                  </a:moveTo>
                  <a:lnTo>
                    <a:pt x="252" y="18"/>
                  </a:lnTo>
                  <a:lnTo>
                    <a:pt x="252" y="32"/>
                  </a:lnTo>
                  <a:lnTo>
                    <a:pt x="248" y="32"/>
                  </a:lnTo>
                  <a:lnTo>
                    <a:pt x="248" y="18"/>
                  </a:lnTo>
                  <a:lnTo>
                    <a:pt x="248" y="19"/>
                  </a:lnTo>
                  <a:lnTo>
                    <a:pt x="247" y="15"/>
                  </a:lnTo>
                  <a:lnTo>
                    <a:pt x="251" y="14"/>
                  </a:lnTo>
                  <a:close/>
                  <a:moveTo>
                    <a:pt x="252" y="46"/>
                  </a:moveTo>
                  <a:lnTo>
                    <a:pt x="252" y="64"/>
                  </a:lnTo>
                  <a:lnTo>
                    <a:pt x="248" y="64"/>
                  </a:lnTo>
                  <a:lnTo>
                    <a:pt x="248" y="46"/>
                  </a:lnTo>
                  <a:lnTo>
                    <a:pt x="252" y="46"/>
                  </a:lnTo>
                  <a:close/>
                  <a:moveTo>
                    <a:pt x="252" y="78"/>
                  </a:moveTo>
                  <a:lnTo>
                    <a:pt x="252" y="96"/>
                  </a:lnTo>
                  <a:lnTo>
                    <a:pt x="248" y="96"/>
                  </a:lnTo>
                  <a:lnTo>
                    <a:pt x="248" y="78"/>
                  </a:lnTo>
                  <a:lnTo>
                    <a:pt x="252" y="78"/>
                  </a:lnTo>
                  <a:close/>
                  <a:moveTo>
                    <a:pt x="252" y="110"/>
                  </a:moveTo>
                  <a:lnTo>
                    <a:pt x="252" y="128"/>
                  </a:lnTo>
                  <a:lnTo>
                    <a:pt x="248" y="128"/>
                  </a:lnTo>
                  <a:lnTo>
                    <a:pt x="248" y="110"/>
                  </a:lnTo>
                  <a:lnTo>
                    <a:pt x="252" y="110"/>
                  </a:lnTo>
                  <a:close/>
                  <a:moveTo>
                    <a:pt x="252" y="141"/>
                  </a:moveTo>
                  <a:lnTo>
                    <a:pt x="252" y="159"/>
                  </a:lnTo>
                  <a:lnTo>
                    <a:pt x="248" y="159"/>
                  </a:lnTo>
                  <a:lnTo>
                    <a:pt x="248" y="141"/>
                  </a:lnTo>
                  <a:lnTo>
                    <a:pt x="252" y="141"/>
                  </a:lnTo>
                  <a:close/>
                  <a:moveTo>
                    <a:pt x="252" y="173"/>
                  </a:moveTo>
                  <a:lnTo>
                    <a:pt x="252" y="191"/>
                  </a:lnTo>
                  <a:lnTo>
                    <a:pt x="248" y="191"/>
                  </a:lnTo>
                  <a:lnTo>
                    <a:pt x="248" y="173"/>
                  </a:lnTo>
                  <a:lnTo>
                    <a:pt x="252" y="173"/>
                  </a:lnTo>
                  <a:close/>
                  <a:moveTo>
                    <a:pt x="252" y="205"/>
                  </a:moveTo>
                  <a:lnTo>
                    <a:pt x="251" y="209"/>
                  </a:lnTo>
                  <a:lnTo>
                    <a:pt x="247" y="215"/>
                  </a:lnTo>
                  <a:lnTo>
                    <a:pt x="241" y="219"/>
                  </a:lnTo>
                  <a:lnTo>
                    <a:pt x="238" y="219"/>
                  </a:lnTo>
                  <a:lnTo>
                    <a:pt x="237" y="215"/>
                  </a:lnTo>
                  <a:lnTo>
                    <a:pt x="240" y="214"/>
                  </a:lnTo>
                  <a:lnTo>
                    <a:pt x="239" y="215"/>
                  </a:lnTo>
                  <a:lnTo>
                    <a:pt x="244" y="211"/>
                  </a:lnTo>
                  <a:lnTo>
                    <a:pt x="243" y="212"/>
                  </a:lnTo>
                  <a:lnTo>
                    <a:pt x="247" y="207"/>
                  </a:lnTo>
                  <a:lnTo>
                    <a:pt x="246" y="208"/>
                  </a:lnTo>
                  <a:lnTo>
                    <a:pt x="247" y="204"/>
                  </a:lnTo>
                  <a:lnTo>
                    <a:pt x="252" y="205"/>
                  </a:lnTo>
                  <a:close/>
                  <a:moveTo>
                    <a:pt x="224" y="220"/>
                  </a:moveTo>
                  <a:lnTo>
                    <a:pt x="206" y="220"/>
                  </a:lnTo>
                  <a:lnTo>
                    <a:pt x="206" y="216"/>
                  </a:lnTo>
                  <a:lnTo>
                    <a:pt x="224" y="216"/>
                  </a:lnTo>
                  <a:lnTo>
                    <a:pt x="224" y="220"/>
                  </a:lnTo>
                  <a:close/>
                  <a:moveTo>
                    <a:pt x="192" y="220"/>
                  </a:moveTo>
                  <a:lnTo>
                    <a:pt x="174" y="220"/>
                  </a:lnTo>
                  <a:lnTo>
                    <a:pt x="174" y="216"/>
                  </a:lnTo>
                  <a:lnTo>
                    <a:pt x="192" y="216"/>
                  </a:lnTo>
                  <a:lnTo>
                    <a:pt x="192" y="220"/>
                  </a:lnTo>
                  <a:close/>
                  <a:moveTo>
                    <a:pt x="161" y="220"/>
                  </a:moveTo>
                  <a:lnTo>
                    <a:pt x="143" y="220"/>
                  </a:lnTo>
                  <a:lnTo>
                    <a:pt x="143" y="216"/>
                  </a:lnTo>
                  <a:lnTo>
                    <a:pt x="161" y="216"/>
                  </a:lnTo>
                  <a:lnTo>
                    <a:pt x="161" y="220"/>
                  </a:lnTo>
                  <a:close/>
                  <a:moveTo>
                    <a:pt x="129" y="220"/>
                  </a:moveTo>
                  <a:lnTo>
                    <a:pt x="111" y="220"/>
                  </a:lnTo>
                  <a:lnTo>
                    <a:pt x="111" y="216"/>
                  </a:lnTo>
                  <a:lnTo>
                    <a:pt x="129" y="216"/>
                  </a:lnTo>
                  <a:lnTo>
                    <a:pt x="129" y="220"/>
                  </a:lnTo>
                  <a:close/>
                  <a:moveTo>
                    <a:pt x="97" y="220"/>
                  </a:moveTo>
                  <a:lnTo>
                    <a:pt x="79" y="220"/>
                  </a:lnTo>
                  <a:lnTo>
                    <a:pt x="79" y="216"/>
                  </a:lnTo>
                  <a:lnTo>
                    <a:pt x="97" y="216"/>
                  </a:lnTo>
                  <a:lnTo>
                    <a:pt x="97" y="220"/>
                  </a:lnTo>
                  <a:close/>
                  <a:moveTo>
                    <a:pt x="65" y="220"/>
                  </a:moveTo>
                  <a:lnTo>
                    <a:pt x="47" y="220"/>
                  </a:lnTo>
                  <a:lnTo>
                    <a:pt x="47" y="216"/>
                  </a:lnTo>
                  <a:lnTo>
                    <a:pt x="65" y="216"/>
                  </a:lnTo>
                  <a:lnTo>
                    <a:pt x="65" y="220"/>
                  </a:lnTo>
                  <a:close/>
                  <a:moveTo>
                    <a:pt x="34" y="220"/>
                  </a:moveTo>
                  <a:lnTo>
                    <a:pt x="18" y="220"/>
                  </a:lnTo>
                  <a:lnTo>
                    <a:pt x="15" y="219"/>
                  </a:lnTo>
                  <a:lnTo>
                    <a:pt x="16" y="215"/>
                  </a:lnTo>
                  <a:lnTo>
                    <a:pt x="19" y="216"/>
                  </a:lnTo>
                  <a:lnTo>
                    <a:pt x="19" y="216"/>
                  </a:lnTo>
                  <a:lnTo>
                    <a:pt x="34" y="216"/>
                  </a:lnTo>
                  <a:lnTo>
                    <a:pt x="34" y="220"/>
                  </a:lnTo>
                  <a:close/>
                  <a:moveTo>
                    <a:pt x="3" y="211"/>
                  </a:moveTo>
                  <a:lnTo>
                    <a:pt x="2" y="209"/>
                  </a:lnTo>
                  <a:lnTo>
                    <a:pt x="0" y="202"/>
                  </a:lnTo>
                  <a:lnTo>
                    <a:pt x="5" y="201"/>
                  </a:lnTo>
                  <a:lnTo>
                    <a:pt x="6" y="208"/>
                  </a:lnTo>
                  <a:lnTo>
                    <a:pt x="6" y="207"/>
                  </a:lnTo>
                  <a:lnTo>
                    <a:pt x="7" y="208"/>
                  </a:lnTo>
                  <a:lnTo>
                    <a:pt x="3" y="211"/>
                  </a:lnTo>
                  <a:close/>
                </a:path>
              </a:pathLst>
            </a:custGeom>
            <a:solidFill>
              <a:srgbClr val="44546A"/>
            </a:solidFill>
            <a:ln w="0" cap="flat">
              <a:solidFill>
                <a:srgbClr val="44546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2" name="Rectangle 66"/>
            <p:cNvSpPr>
              <a:spLocks noChangeArrowheads="1"/>
            </p:cNvSpPr>
            <p:nvPr/>
          </p:nvSpPr>
          <p:spPr bwMode="auto">
            <a:xfrm>
              <a:off x="2975" y="334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" name="Freeform 68"/>
            <p:cNvSpPr>
              <a:spLocks noEditPoints="1"/>
            </p:cNvSpPr>
            <p:nvPr/>
          </p:nvSpPr>
          <p:spPr bwMode="auto">
            <a:xfrm>
              <a:off x="2928" y="2799"/>
              <a:ext cx="249" cy="220"/>
            </a:xfrm>
            <a:custGeom>
              <a:avLst/>
              <a:gdLst>
                <a:gd name="T0" fmla="*/ 4 w 249"/>
                <a:gd name="T1" fmla="*/ 183 h 220"/>
                <a:gd name="T2" fmla="*/ 0 w 249"/>
                <a:gd name="T3" fmla="*/ 170 h 220"/>
                <a:gd name="T4" fmla="*/ 4 w 249"/>
                <a:gd name="T5" fmla="*/ 170 h 220"/>
                <a:gd name="T6" fmla="*/ 0 w 249"/>
                <a:gd name="T7" fmla="*/ 120 h 220"/>
                <a:gd name="T8" fmla="*/ 0 w 249"/>
                <a:gd name="T9" fmla="*/ 138 h 220"/>
                <a:gd name="T10" fmla="*/ 4 w 249"/>
                <a:gd name="T11" fmla="*/ 88 h 220"/>
                <a:gd name="T12" fmla="*/ 0 w 249"/>
                <a:gd name="T13" fmla="*/ 74 h 220"/>
                <a:gd name="T14" fmla="*/ 4 w 249"/>
                <a:gd name="T15" fmla="*/ 74 h 220"/>
                <a:gd name="T16" fmla="*/ 0 w 249"/>
                <a:gd name="T17" fmla="*/ 24 h 220"/>
                <a:gd name="T18" fmla="*/ 0 w 249"/>
                <a:gd name="T19" fmla="*/ 43 h 220"/>
                <a:gd name="T20" fmla="*/ 11 w 249"/>
                <a:gd name="T21" fmla="*/ 1 h 220"/>
                <a:gd name="T22" fmla="*/ 18 w 249"/>
                <a:gd name="T23" fmla="*/ 4 h 220"/>
                <a:gd name="T24" fmla="*/ 12 w 249"/>
                <a:gd name="T25" fmla="*/ 5 h 220"/>
                <a:gd name="T26" fmla="*/ 9 w 249"/>
                <a:gd name="T27" fmla="*/ 8 h 220"/>
                <a:gd name="T28" fmla="*/ 32 w 249"/>
                <a:gd name="T29" fmla="*/ 0 h 220"/>
                <a:gd name="T30" fmla="*/ 32 w 249"/>
                <a:gd name="T31" fmla="*/ 4 h 220"/>
                <a:gd name="T32" fmla="*/ 82 w 249"/>
                <a:gd name="T33" fmla="*/ 0 h 220"/>
                <a:gd name="T34" fmla="*/ 64 w 249"/>
                <a:gd name="T35" fmla="*/ 0 h 220"/>
                <a:gd name="T36" fmla="*/ 114 w 249"/>
                <a:gd name="T37" fmla="*/ 4 h 220"/>
                <a:gd name="T38" fmla="*/ 127 w 249"/>
                <a:gd name="T39" fmla="*/ 0 h 220"/>
                <a:gd name="T40" fmla="*/ 127 w 249"/>
                <a:gd name="T41" fmla="*/ 4 h 220"/>
                <a:gd name="T42" fmla="*/ 177 w 249"/>
                <a:gd name="T43" fmla="*/ 0 h 220"/>
                <a:gd name="T44" fmla="*/ 159 w 249"/>
                <a:gd name="T45" fmla="*/ 0 h 220"/>
                <a:gd name="T46" fmla="*/ 209 w 249"/>
                <a:gd name="T47" fmla="*/ 4 h 220"/>
                <a:gd name="T48" fmla="*/ 223 w 249"/>
                <a:gd name="T49" fmla="*/ 0 h 220"/>
                <a:gd name="T50" fmla="*/ 241 w 249"/>
                <a:gd name="T51" fmla="*/ 3 h 220"/>
                <a:gd name="T52" fmla="*/ 237 w 249"/>
                <a:gd name="T53" fmla="*/ 5 h 220"/>
                <a:gd name="T54" fmla="*/ 223 w 249"/>
                <a:gd name="T55" fmla="*/ 4 h 220"/>
                <a:gd name="T56" fmla="*/ 249 w 249"/>
                <a:gd name="T57" fmla="*/ 18 h 220"/>
                <a:gd name="T58" fmla="*/ 245 w 249"/>
                <a:gd name="T59" fmla="*/ 18 h 220"/>
                <a:gd name="T60" fmla="*/ 249 w 249"/>
                <a:gd name="T61" fmla="*/ 16 h 220"/>
                <a:gd name="T62" fmla="*/ 245 w 249"/>
                <a:gd name="T63" fmla="*/ 66 h 220"/>
                <a:gd name="T64" fmla="*/ 249 w 249"/>
                <a:gd name="T65" fmla="*/ 80 h 220"/>
                <a:gd name="T66" fmla="*/ 245 w 249"/>
                <a:gd name="T67" fmla="*/ 80 h 220"/>
                <a:gd name="T68" fmla="*/ 249 w 249"/>
                <a:gd name="T69" fmla="*/ 130 h 220"/>
                <a:gd name="T70" fmla="*/ 249 w 249"/>
                <a:gd name="T71" fmla="*/ 112 h 220"/>
                <a:gd name="T72" fmla="*/ 245 w 249"/>
                <a:gd name="T73" fmla="*/ 161 h 220"/>
                <a:gd name="T74" fmla="*/ 249 w 249"/>
                <a:gd name="T75" fmla="*/ 175 h 220"/>
                <a:gd name="T76" fmla="*/ 245 w 249"/>
                <a:gd name="T77" fmla="*/ 175 h 220"/>
                <a:gd name="T78" fmla="*/ 248 w 249"/>
                <a:gd name="T79" fmla="*/ 209 h 220"/>
                <a:gd name="T80" fmla="*/ 233 w 249"/>
                <a:gd name="T81" fmla="*/ 220 h 220"/>
                <a:gd name="T82" fmla="*/ 236 w 249"/>
                <a:gd name="T83" fmla="*/ 214 h 220"/>
                <a:gd name="T84" fmla="*/ 244 w 249"/>
                <a:gd name="T85" fmla="*/ 207 h 220"/>
                <a:gd name="T86" fmla="*/ 248 w 249"/>
                <a:gd name="T87" fmla="*/ 207 h 220"/>
                <a:gd name="T88" fmla="*/ 201 w 249"/>
                <a:gd name="T89" fmla="*/ 215 h 220"/>
                <a:gd name="T90" fmla="*/ 187 w 249"/>
                <a:gd name="T91" fmla="*/ 220 h 220"/>
                <a:gd name="T92" fmla="*/ 187 w 249"/>
                <a:gd name="T93" fmla="*/ 215 h 220"/>
                <a:gd name="T94" fmla="*/ 137 w 249"/>
                <a:gd name="T95" fmla="*/ 220 h 220"/>
                <a:gd name="T96" fmla="*/ 156 w 249"/>
                <a:gd name="T97" fmla="*/ 220 h 220"/>
                <a:gd name="T98" fmla="*/ 106 w 249"/>
                <a:gd name="T99" fmla="*/ 215 h 220"/>
                <a:gd name="T100" fmla="*/ 92 w 249"/>
                <a:gd name="T101" fmla="*/ 220 h 220"/>
                <a:gd name="T102" fmla="*/ 92 w 249"/>
                <a:gd name="T103" fmla="*/ 215 h 220"/>
                <a:gd name="T104" fmla="*/ 42 w 249"/>
                <a:gd name="T105" fmla="*/ 220 h 220"/>
                <a:gd name="T106" fmla="*/ 60 w 249"/>
                <a:gd name="T107" fmla="*/ 220 h 220"/>
                <a:gd name="T108" fmla="*/ 11 w 249"/>
                <a:gd name="T109" fmla="*/ 219 h 220"/>
                <a:gd name="T110" fmla="*/ 13 w 249"/>
                <a:gd name="T111" fmla="*/ 214 h 220"/>
                <a:gd name="T112" fmla="*/ 18 w 249"/>
                <a:gd name="T113" fmla="*/ 215 h 220"/>
                <a:gd name="T114" fmla="*/ 1 w 249"/>
                <a:gd name="T115" fmla="*/ 206 h 220"/>
                <a:gd name="T116" fmla="*/ 5 w 249"/>
                <a:gd name="T117" fmla="*/ 20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9" h="220">
                  <a:moveTo>
                    <a:pt x="0" y="202"/>
                  </a:moveTo>
                  <a:lnTo>
                    <a:pt x="0" y="183"/>
                  </a:lnTo>
                  <a:lnTo>
                    <a:pt x="4" y="183"/>
                  </a:lnTo>
                  <a:lnTo>
                    <a:pt x="4" y="202"/>
                  </a:lnTo>
                  <a:lnTo>
                    <a:pt x="0" y="202"/>
                  </a:lnTo>
                  <a:close/>
                  <a:moveTo>
                    <a:pt x="0" y="170"/>
                  </a:moveTo>
                  <a:lnTo>
                    <a:pt x="0" y="152"/>
                  </a:lnTo>
                  <a:lnTo>
                    <a:pt x="4" y="152"/>
                  </a:lnTo>
                  <a:lnTo>
                    <a:pt x="4" y="170"/>
                  </a:lnTo>
                  <a:lnTo>
                    <a:pt x="0" y="170"/>
                  </a:lnTo>
                  <a:close/>
                  <a:moveTo>
                    <a:pt x="0" y="138"/>
                  </a:moveTo>
                  <a:lnTo>
                    <a:pt x="0" y="120"/>
                  </a:lnTo>
                  <a:lnTo>
                    <a:pt x="4" y="120"/>
                  </a:lnTo>
                  <a:lnTo>
                    <a:pt x="4" y="138"/>
                  </a:lnTo>
                  <a:lnTo>
                    <a:pt x="0" y="138"/>
                  </a:lnTo>
                  <a:close/>
                  <a:moveTo>
                    <a:pt x="0" y="106"/>
                  </a:moveTo>
                  <a:lnTo>
                    <a:pt x="0" y="88"/>
                  </a:lnTo>
                  <a:lnTo>
                    <a:pt x="4" y="88"/>
                  </a:lnTo>
                  <a:lnTo>
                    <a:pt x="4" y="106"/>
                  </a:lnTo>
                  <a:lnTo>
                    <a:pt x="0" y="106"/>
                  </a:lnTo>
                  <a:close/>
                  <a:moveTo>
                    <a:pt x="0" y="74"/>
                  </a:moveTo>
                  <a:lnTo>
                    <a:pt x="0" y="56"/>
                  </a:lnTo>
                  <a:lnTo>
                    <a:pt x="4" y="56"/>
                  </a:lnTo>
                  <a:lnTo>
                    <a:pt x="4" y="74"/>
                  </a:lnTo>
                  <a:lnTo>
                    <a:pt x="0" y="74"/>
                  </a:lnTo>
                  <a:close/>
                  <a:moveTo>
                    <a:pt x="0" y="43"/>
                  </a:moveTo>
                  <a:lnTo>
                    <a:pt x="0" y="24"/>
                  </a:lnTo>
                  <a:lnTo>
                    <a:pt x="4" y="24"/>
                  </a:lnTo>
                  <a:lnTo>
                    <a:pt x="4" y="43"/>
                  </a:lnTo>
                  <a:lnTo>
                    <a:pt x="0" y="43"/>
                  </a:lnTo>
                  <a:close/>
                  <a:moveTo>
                    <a:pt x="2" y="10"/>
                  </a:move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8" y="9"/>
                  </a:lnTo>
                  <a:lnTo>
                    <a:pt x="9" y="8"/>
                  </a:lnTo>
                  <a:lnTo>
                    <a:pt x="6" y="12"/>
                  </a:lnTo>
                  <a:lnTo>
                    <a:pt x="2" y="10"/>
                  </a:lnTo>
                  <a:close/>
                  <a:moveTo>
                    <a:pt x="32" y="0"/>
                  </a:moveTo>
                  <a:lnTo>
                    <a:pt x="50" y="0"/>
                  </a:lnTo>
                  <a:lnTo>
                    <a:pt x="50" y="4"/>
                  </a:lnTo>
                  <a:lnTo>
                    <a:pt x="32" y="4"/>
                  </a:lnTo>
                  <a:lnTo>
                    <a:pt x="32" y="0"/>
                  </a:lnTo>
                  <a:close/>
                  <a:moveTo>
                    <a:pt x="64" y="0"/>
                  </a:moveTo>
                  <a:lnTo>
                    <a:pt x="82" y="0"/>
                  </a:lnTo>
                  <a:lnTo>
                    <a:pt x="82" y="4"/>
                  </a:lnTo>
                  <a:lnTo>
                    <a:pt x="64" y="4"/>
                  </a:lnTo>
                  <a:lnTo>
                    <a:pt x="64" y="0"/>
                  </a:lnTo>
                  <a:close/>
                  <a:moveTo>
                    <a:pt x="95" y="0"/>
                  </a:moveTo>
                  <a:lnTo>
                    <a:pt x="114" y="0"/>
                  </a:lnTo>
                  <a:lnTo>
                    <a:pt x="114" y="4"/>
                  </a:lnTo>
                  <a:lnTo>
                    <a:pt x="95" y="4"/>
                  </a:lnTo>
                  <a:lnTo>
                    <a:pt x="95" y="0"/>
                  </a:lnTo>
                  <a:close/>
                  <a:moveTo>
                    <a:pt x="127" y="0"/>
                  </a:moveTo>
                  <a:lnTo>
                    <a:pt x="145" y="0"/>
                  </a:lnTo>
                  <a:lnTo>
                    <a:pt x="145" y="4"/>
                  </a:lnTo>
                  <a:lnTo>
                    <a:pt x="127" y="4"/>
                  </a:lnTo>
                  <a:lnTo>
                    <a:pt x="127" y="0"/>
                  </a:lnTo>
                  <a:close/>
                  <a:moveTo>
                    <a:pt x="159" y="0"/>
                  </a:moveTo>
                  <a:lnTo>
                    <a:pt x="177" y="0"/>
                  </a:lnTo>
                  <a:lnTo>
                    <a:pt x="177" y="4"/>
                  </a:lnTo>
                  <a:lnTo>
                    <a:pt x="159" y="4"/>
                  </a:lnTo>
                  <a:lnTo>
                    <a:pt x="159" y="0"/>
                  </a:lnTo>
                  <a:close/>
                  <a:moveTo>
                    <a:pt x="191" y="0"/>
                  </a:moveTo>
                  <a:lnTo>
                    <a:pt x="209" y="0"/>
                  </a:lnTo>
                  <a:lnTo>
                    <a:pt x="209" y="4"/>
                  </a:lnTo>
                  <a:lnTo>
                    <a:pt x="191" y="4"/>
                  </a:lnTo>
                  <a:lnTo>
                    <a:pt x="191" y="0"/>
                  </a:lnTo>
                  <a:close/>
                  <a:moveTo>
                    <a:pt x="223" y="0"/>
                  </a:moveTo>
                  <a:lnTo>
                    <a:pt x="231" y="0"/>
                  </a:lnTo>
                  <a:lnTo>
                    <a:pt x="238" y="1"/>
                  </a:lnTo>
                  <a:lnTo>
                    <a:pt x="241" y="3"/>
                  </a:lnTo>
                  <a:lnTo>
                    <a:pt x="239" y="7"/>
                  </a:lnTo>
                  <a:lnTo>
                    <a:pt x="236" y="5"/>
                  </a:lnTo>
                  <a:lnTo>
                    <a:pt x="237" y="5"/>
                  </a:lnTo>
                  <a:lnTo>
                    <a:pt x="231" y="4"/>
                  </a:lnTo>
                  <a:lnTo>
                    <a:pt x="231" y="4"/>
                  </a:lnTo>
                  <a:lnTo>
                    <a:pt x="223" y="4"/>
                  </a:lnTo>
                  <a:lnTo>
                    <a:pt x="223" y="0"/>
                  </a:lnTo>
                  <a:close/>
                  <a:moveTo>
                    <a:pt x="249" y="16"/>
                  </a:moveTo>
                  <a:lnTo>
                    <a:pt x="249" y="18"/>
                  </a:lnTo>
                  <a:lnTo>
                    <a:pt x="249" y="34"/>
                  </a:lnTo>
                  <a:lnTo>
                    <a:pt x="245" y="34"/>
                  </a:lnTo>
                  <a:lnTo>
                    <a:pt x="245" y="18"/>
                  </a:lnTo>
                  <a:lnTo>
                    <a:pt x="245" y="18"/>
                  </a:lnTo>
                  <a:lnTo>
                    <a:pt x="245" y="17"/>
                  </a:lnTo>
                  <a:lnTo>
                    <a:pt x="249" y="16"/>
                  </a:lnTo>
                  <a:close/>
                  <a:moveTo>
                    <a:pt x="249" y="48"/>
                  </a:moveTo>
                  <a:lnTo>
                    <a:pt x="249" y="66"/>
                  </a:lnTo>
                  <a:lnTo>
                    <a:pt x="245" y="66"/>
                  </a:lnTo>
                  <a:lnTo>
                    <a:pt x="245" y="48"/>
                  </a:lnTo>
                  <a:lnTo>
                    <a:pt x="249" y="48"/>
                  </a:lnTo>
                  <a:close/>
                  <a:moveTo>
                    <a:pt x="249" y="80"/>
                  </a:moveTo>
                  <a:lnTo>
                    <a:pt x="249" y="98"/>
                  </a:lnTo>
                  <a:lnTo>
                    <a:pt x="245" y="98"/>
                  </a:lnTo>
                  <a:lnTo>
                    <a:pt x="245" y="80"/>
                  </a:lnTo>
                  <a:lnTo>
                    <a:pt x="249" y="80"/>
                  </a:lnTo>
                  <a:close/>
                  <a:moveTo>
                    <a:pt x="249" y="112"/>
                  </a:moveTo>
                  <a:lnTo>
                    <a:pt x="249" y="130"/>
                  </a:lnTo>
                  <a:lnTo>
                    <a:pt x="245" y="130"/>
                  </a:lnTo>
                  <a:lnTo>
                    <a:pt x="245" y="112"/>
                  </a:lnTo>
                  <a:lnTo>
                    <a:pt x="249" y="112"/>
                  </a:lnTo>
                  <a:close/>
                  <a:moveTo>
                    <a:pt x="249" y="143"/>
                  </a:moveTo>
                  <a:lnTo>
                    <a:pt x="249" y="161"/>
                  </a:lnTo>
                  <a:lnTo>
                    <a:pt x="245" y="161"/>
                  </a:lnTo>
                  <a:lnTo>
                    <a:pt x="245" y="143"/>
                  </a:lnTo>
                  <a:lnTo>
                    <a:pt x="249" y="143"/>
                  </a:lnTo>
                  <a:close/>
                  <a:moveTo>
                    <a:pt x="249" y="175"/>
                  </a:moveTo>
                  <a:lnTo>
                    <a:pt x="249" y="193"/>
                  </a:lnTo>
                  <a:lnTo>
                    <a:pt x="245" y="193"/>
                  </a:lnTo>
                  <a:lnTo>
                    <a:pt x="245" y="175"/>
                  </a:lnTo>
                  <a:lnTo>
                    <a:pt x="249" y="175"/>
                  </a:lnTo>
                  <a:close/>
                  <a:moveTo>
                    <a:pt x="248" y="207"/>
                  </a:moveTo>
                  <a:lnTo>
                    <a:pt x="248" y="209"/>
                  </a:lnTo>
                  <a:lnTo>
                    <a:pt x="244" y="215"/>
                  </a:lnTo>
                  <a:lnTo>
                    <a:pt x="238" y="219"/>
                  </a:lnTo>
                  <a:lnTo>
                    <a:pt x="233" y="220"/>
                  </a:lnTo>
                  <a:lnTo>
                    <a:pt x="232" y="215"/>
                  </a:lnTo>
                  <a:lnTo>
                    <a:pt x="237" y="214"/>
                  </a:lnTo>
                  <a:lnTo>
                    <a:pt x="236" y="214"/>
                  </a:lnTo>
                  <a:lnTo>
                    <a:pt x="241" y="211"/>
                  </a:lnTo>
                  <a:lnTo>
                    <a:pt x="241" y="212"/>
                  </a:lnTo>
                  <a:lnTo>
                    <a:pt x="244" y="207"/>
                  </a:lnTo>
                  <a:lnTo>
                    <a:pt x="244" y="207"/>
                  </a:lnTo>
                  <a:lnTo>
                    <a:pt x="244" y="206"/>
                  </a:lnTo>
                  <a:lnTo>
                    <a:pt x="248" y="207"/>
                  </a:lnTo>
                  <a:close/>
                  <a:moveTo>
                    <a:pt x="219" y="220"/>
                  </a:moveTo>
                  <a:lnTo>
                    <a:pt x="201" y="220"/>
                  </a:lnTo>
                  <a:lnTo>
                    <a:pt x="201" y="215"/>
                  </a:lnTo>
                  <a:lnTo>
                    <a:pt x="219" y="215"/>
                  </a:lnTo>
                  <a:lnTo>
                    <a:pt x="219" y="220"/>
                  </a:lnTo>
                  <a:close/>
                  <a:moveTo>
                    <a:pt x="187" y="220"/>
                  </a:moveTo>
                  <a:lnTo>
                    <a:pt x="169" y="220"/>
                  </a:lnTo>
                  <a:lnTo>
                    <a:pt x="169" y="215"/>
                  </a:lnTo>
                  <a:lnTo>
                    <a:pt x="187" y="215"/>
                  </a:lnTo>
                  <a:lnTo>
                    <a:pt x="187" y="220"/>
                  </a:lnTo>
                  <a:close/>
                  <a:moveTo>
                    <a:pt x="156" y="220"/>
                  </a:moveTo>
                  <a:lnTo>
                    <a:pt x="137" y="220"/>
                  </a:lnTo>
                  <a:lnTo>
                    <a:pt x="137" y="215"/>
                  </a:lnTo>
                  <a:lnTo>
                    <a:pt x="156" y="215"/>
                  </a:lnTo>
                  <a:lnTo>
                    <a:pt x="156" y="220"/>
                  </a:lnTo>
                  <a:close/>
                  <a:moveTo>
                    <a:pt x="124" y="220"/>
                  </a:moveTo>
                  <a:lnTo>
                    <a:pt x="106" y="220"/>
                  </a:lnTo>
                  <a:lnTo>
                    <a:pt x="106" y="215"/>
                  </a:lnTo>
                  <a:lnTo>
                    <a:pt x="124" y="215"/>
                  </a:lnTo>
                  <a:lnTo>
                    <a:pt x="124" y="220"/>
                  </a:lnTo>
                  <a:close/>
                  <a:moveTo>
                    <a:pt x="92" y="220"/>
                  </a:moveTo>
                  <a:lnTo>
                    <a:pt x="74" y="220"/>
                  </a:lnTo>
                  <a:lnTo>
                    <a:pt x="74" y="215"/>
                  </a:lnTo>
                  <a:lnTo>
                    <a:pt x="92" y="215"/>
                  </a:lnTo>
                  <a:lnTo>
                    <a:pt x="92" y="220"/>
                  </a:lnTo>
                  <a:close/>
                  <a:moveTo>
                    <a:pt x="60" y="220"/>
                  </a:moveTo>
                  <a:lnTo>
                    <a:pt x="42" y="220"/>
                  </a:lnTo>
                  <a:lnTo>
                    <a:pt x="42" y="215"/>
                  </a:lnTo>
                  <a:lnTo>
                    <a:pt x="60" y="215"/>
                  </a:lnTo>
                  <a:lnTo>
                    <a:pt x="60" y="220"/>
                  </a:lnTo>
                  <a:close/>
                  <a:moveTo>
                    <a:pt x="29" y="220"/>
                  </a:moveTo>
                  <a:lnTo>
                    <a:pt x="18" y="220"/>
                  </a:lnTo>
                  <a:lnTo>
                    <a:pt x="11" y="219"/>
                  </a:lnTo>
                  <a:lnTo>
                    <a:pt x="9" y="217"/>
                  </a:lnTo>
                  <a:lnTo>
                    <a:pt x="12" y="214"/>
                  </a:lnTo>
                  <a:lnTo>
                    <a:pt x="13" y="214"/>
                  </a:lnTo>
                  <a:lnTo>
                    <a:pt x="12" y="214"/>
                  </a:lnTo>
                  <a:lnTo>
                    <a:pt x="19" y="215"/>
                  </a:lnTo>
                  <a:lnTo>
                    <a:pt x="18" y="215"/>
                  </a:lnTo>
                  <a:lnTo>
                    <a:pt x="29" y="215"/>
                  </a:lnTo>
                  <a:lnTo>
                    <a:pt x="29" y="220"/>
                  </a:lnTo>
                  <a:close/>
                  <a:moveTo>
                    <a:pt x="1" y="206"/>
                  </a:moveTo>
                  <a:lnTo>
                    <a:pt x="0" y="202"/>
                  </a:lnTo>
                  <a:lnTo>
                    <a:pt x="4" y="201"/>
                  </a:lnTo>
                  <a:lnTo>
                    <a:pt x="5" y="205"/>
                  </a:lnTo>
                  <a:lnTo>
                    <a:pt x="1" y="206"/>
                  </a:lnTo>
                  <a:close/>
                </a:path>
              </a:pathLst>
            </a:custGeom>
            <a:solidFill>
              <a:srgbClr val="44546A"/>
            </a:solidFill>
            <a:ln w="0" cap="flat">
              <a:solidFill>
                <a:srgbClr val="44546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4" name="Rectangle 70"/>
            <p:cNvSpPr>
              <a:spLocks noChangeArrowheads="1"/>
            </p:cNvSpPr>
            <p:nvPr/>
          </p:nvSpPr>
          <p:spPr bwMode="auto">
            <a:xfrm>
              <a:off x="2988" y="2902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5" name="Rectangle 71"/>
            <p:cNvSpPr>
              <a:spLocks noChangeArrowheads="1"/>
            </p:cNvSpPr>
            <p:nvPr/>
          </p:nvSpPr>
          <p:spPr bwMode="auto">
            <a:xfrm>
              <a:off x="2652" y="2747"/>
              <a:ext cx="244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klantprofielen</a:t>
              </a:r>
              <a:endParaRPr kumimoji="0" lang="nl-NL" altLang="nl-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6" name="Freeform 72"/>
            <p:cNvSpPr>
              <a:spLocks noEditPoints="1"/>
            </p:cNvSpPr>
            <p:nvPr/>
          </p:nvSpPr>
          <p:spPr bwMode="auto">
            <a:xfrm>
              <a:off x="2249" y="2127"/>
              <a:ext cx="1017" cy="404"/>
            </a:xfrm>
            <a:custGeom>
              <a:avLst/>
              <a:gdLst>
                <a:gd name="T0" fmla="*/ 5 w 1017"/>
                <a:gd name="T1" fmla="*/ 322 h 404"/>
                <a:gd name="T2" fmla="*/ 0 w 1017"/>
                <a:gd name="T3" fmla="*/ 276 h 404"/>
                <a:gd name="T4" fmla="*/ 5 w 1017"/>
                <a:gd name="T5" fmla="*/ 245 h 404"/>
                <a:gd name="T6" fmla="*/ 0 w 1017"/>
                <a:gd name="T7" fmla="*/ 163 h 404"/>
                <a:gd name="T8" fmla="*/ 0 w 1017"/>
                <a:gd name="T9" fmla="*/ 149 h 404"/>
                <a:gd name="T10" fmla="*/ 5 w 1017"/>
                <a:gd name="T11" fmla="*/ 68 h 404"/>
                <a:gd name="T12" fmla="*/ 2 w 1017"/>
                <a:gd name="T13" fmla="*/ 22 h 404"/>
                <a:gd name="T14" fmla="*/ 10 w 1017"/>
                <a:gd name="T15" fmla="*/ 17 h 404"/>
                <a:gd name="T16" fmla="*/ 45 w 1017"/>
                <a:gd name="T17" fmla="*/ 0 h 404"/>
                <a:gd name="T18" fmla="*/ 77 w 1017"/>
                <a:gd name="T19" fmla="*/ 4 h 404"/>
                <a:gd name="T20" fmla="*/ 122 w 1017"/>
                <a:gd name="T21" fmla="*/ 0 h 404"/>
                <a:gd name="T22" fmla="*/ 154 w 1017"/>
                <a:gd name="T23" fmla="*/ 4 h 404"/>
                <a:gd name="T24" fmla="*/ 236 w 1017"/>
                <a:gd name="T25" fmla="*/ 0 h 404"/>
                <a:gd name="T26" fmla="*/ 249 w 1017"/>
                <a:gd name="T27" fmla="*/ 0 h 404"/>
                <a:gd name="T28" fmla="*/ 331 w 1017"/>
                <a:gd name="T29" fmla="*/ 4 h 404"/>
                <a:gd name="T30" fmla="*/ 376 w 1017"/>
                <a:gd name="T31" fmla="*/ 0 h 404"/>
                <a:gd name="T32" fmla="*/ 408 w 1017"/>
                <a:gd name="T33" fmla="*/ 4 h 404"/>
                <a:gd name="T34" fmla="*/ 490 w 1017"/>
                <a:gd name="T35" fmla="*/ 0 h 404"/>
                <a:gd name="T36" fmla="*/ 503 w 1017"/>
                <a:gd name="T37" fmla="*/ 0 h 404"/>
                <a:gd name="T38" fmla="*/ 585 w 1017"/>
                <a:gd name="T39" fmla="*/ 4 h 404"/>
                <a:gd name="T40" fmla="*/ 631 w 1017"/>
                <a:gd name="T41" fmla="*/ 0 h 404"/>
                <a:gd name="T42" fmla="*/ 662 w 1017"/>
                <a:gd name="T43" fmla="*/ 4 h 404"/>
                <a:gd name="T44" fmla="*/ 744 w 1017"/>
                <a:gd name="T45" fmla="*/ 0 h 404"/>
                <a:gd name="T46" fmla="*/ 758 w 1017"/>
                <a:gd name="T47" fmla="*/ 0 h 404"/>
                <a:gd name="T48" fmla="*/ 839 w 1017"/>
                <a:gd name="T49" fmla="*/ 4 h 404"/>
                <a:gd name="T50" fmla="*/ 885 w 1017"/>
                <a:gd name="T51" fmla="*/ 0 h 404"/>
                <a:gd name="T52" fmla="*/ 916 w 1017"/>
                <a:gd name="T53" fmla="*/ 4 h 404"/>
                <a:gd name="T54" fmla="*/ 985 w 1017"/>
                <a:gd name="T55" fmla="*/ 0 h 404"/>
                <a:gd name="T56" fmla="*/ 991 w 1017"/>
                <a:gd name="T57" fmla="*/ 5 h 404"/>
                <a:gd name="T58" fmla="*/ 1016 w 1017"/>
                <a:gd name="T59" fmla="*/ 25 h 404"/>
                <a:gd name="T60" fmla="*/ 1008 w 1017"/>
                <a:gd name="T61" fmla="*/ 17 h 404"/>
                <a:gd name="T62" fmla="*/ 1017 w 1017"/>
                <a:gd name="T63" fmla="*/ 75 h 404"/>
                <a:gd name="T64" fmla="*/ 1012 w 1017"/>
                <a:gd name="T65" fmla="*/ 107 h 404"/>
                <a:gd name="T66" fmla="*/ 1017 w 1017"/>
                <a:gd name="T67" fmla="*/ 189 h 404"/>
                <a:gd name="T68" fmla="*/ 1017 w 1017"/>
                <a:gd name="T69" fmla="*/ 203 h 404"/>
                <a:gd name="T70" fmla="*/ 1012 w 1017"/>
                <a:gd name="T71" fmla="*/ 284 h 404"/>
                <a:gd name="T72" fmla="*/ 1017 w 1017"/>
                <a:gd name="T73" fmla="*/ 330 h 404"/>
                <a:gd name="T74" fmla="*/ 1016 w 1017"/>
                <a:gd name="T75" fmla="*/ 380 h 404"/>
                <a:gd name="T76" fmla="*/ 1009 w 1017"/>
                <a:gd name="T77" fmla="*/ 393 h 404"/>
                <a:gd name="T78" fmla="*/ 1001 w 1017"/>
                <a:gd name="T79" fmla="*/ 394 h 404"/>
                <a:gd name="T80" fmla="*/ 960 w 1017"/>
                <a:gd name="T81" fmla="*/ 399 h 404"/>
                <a:gd name="T82" fmla="*/ 915 w 1017"/>
                <a:gd name="T83" fmla="*/ 404 h 404"/>
                <a:gd name="T84" fmla="*/ 883 w 1017"/>
                <a:gd name="T85" fmla="*/ 399 h 404"/>
                <a:gd name="T86" fmla="*/ 801 w 1017"/>
                <a:gd name="T87" fmla="*/ 404 h 404"/>
                <a:gd name="T88" fmla="*/ 788 w 1017"/>
                <a:gd name="T89" fmla="*/ 404 h 404"/>
                <a:gd name="T90" fmla="*/ 706 w 1017"/>
                <a:gd name="T91" fmla="*/ 399 h 404"/>
                <a:gd name="T92" fmla="*/ 661 w 1017"/>
                <a:gd name="T93" fmla="*/ 404 h 404"/>
                <a:gd name="T94" fmla="*/ 629 w 1017"/>
                <a:gd name="T95" fmla="*/ 399 h 404"/>
                <a:gd name="T96" fmla="*/ 547 w 1017"/>
                <a:gd name="T97" fmla="*/ 404 h 404"/>
                <a:gd name="T98" fmla="*/ 534 w 1017"/>
                <a:gd name="T99" fmla="*/ 404 h 404"/>
                <a:gd name="T100" fmla="*/ 452 w 1017"/>
                <a:gd name="T101" fmla="*/ 399 h 404"/>
                <a:gd name="T102" fmla="*/ 406 w 1017"/>
                <a:gd name="T103" fmla="*/ 404 h 404"/>
                <a:gd name="T104" fmla="*/ 375 w 1017"/>
                <a:gd name="T105" fmla="*/ 399 h 404"/>
                <a:gd name="T106" fmla="*/ 293 w 1017"/>
                <a:gd name="T107" fmla="*/ 404 h 404"/>
                <a:gd name="T108" fmla="*/ 279 w 1017"/>
                <a:gd name="T109" fmla="*/ 404 h 404"/>
                <a:gd name="T110" fmla="*/ 198 w 1017"/>
                <a:gd name="T111" fmla="*/ 399 h 404"/>
                <a:gd name="T112" fmla="*/ 152 w 1017"/>
                <a:gd name="T113" fmla="*/ 404 h 404"/>
                <a:gd name="T114" fmla="*/ 121 w 1017"/>
                <a:gd name="T115" fmla="*/ 399 h 404"/>
                <a:gd name="T116" fmla="*/ 39 w 1017"/>
                <a:gd name="T117" fmla="*/ 404 h 404"/>
                <a:gd name="T118" fmla="*/ 8 w 1017"/>
                <a:gd name="T119" fmla="*/ 393 h 404"/>
                <a:gd name="T120" fmla="*/ 26 w 1017"/>
                <a:gd name="T121" fmla="*/ 398 h 404"/>
                <a:gd name="T122" fmla="*/ 6 w 1017"/>
                <a:gd name="T123" fmla="*/ 379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17" h="404">
                  <a:moveTo>
                    <a:pt x="0" y="372"/>
                  </a:moveTo>
                  <a:lnTo>
                    <a:pt x="0" y="354"/>
                  </a:lnTo>
                  <a:lnTo>
                    <a:pt x="5" y="354"/>
                  </a:lnTo>
                  <a:lnTo>
                    <a:pt x="5" y="372"/>
                  </a:lnTo>
                  <a:lnTo>
                    <a:pt x="0" y="372"/>
                  </a:lnTo>
                  <a:close/>
                  <a:moveTo>
                    <a:pt x="0" y="340"/>
                  </a:moveTo>
                  <a:lnTo>
                    <a:pt x="0" y="322"/>
                  </a:lnTo>
                  <a:lnTo>
                    <a:pt x="5" y="322"/>
                  </a:lnTo>
                  <a:lnTo>
                    <a:pt x="5" y="340"/>
                  </a:lnTo>
                  <a:lnTo>
                    <a:pt x="0" y="340"/>
                  </a:lnTo>
                  <a:close/>
                  <a:moveTo>
                    <a:pt x="0" y="308"/>
                  </a:moveTo>
                  <a:lnTo>
                    <a:pt x="0" y="290"/>
                  </a:lnTo>
                  <a:lnTo>
                    <a:pt x="5" y="290"/>
                  </a:lnTo>
                  <a:lnTo>
                    <a:pt x="5" y="308"/>
                  </a:lnTo>
                  <a:lnTo>
                    <a:pt x="0" y="308"/>
                  </a:lnTo>
                  <a:close/>
                  <a:moveTo>
                    <a:pt x="0" y="276"/>
                  </a:moveTo>
                  <a:lnTo>
                    <a:pt x="0" y="258"/>
                  </a:lnTo>
                  <a:lnTo>
                    <a:pt x="5" y="258"/>
                  </a:lnTo>
                  <a:lnTo>
                    <a:pt x="5" y="276"/>
                  </a:lnTo>
                  <a:lnTo>
                    <a:pt x="0" y="276"/>
                  </a:lnTo>
                  <a:close/>
                  <a:moveTo>
                    <a:pt x="0" y="245"/>
                  </a:moveTo>
                  <a:lnTo>
                    <a:pt x="0" y="226"/>
                  </a:lnTo>
                  <a:lnTo>
                    <a:pt x="5" y="226"/>
                  </a:lnTo>
                  <a:lnTo>
                    <a:pt x="5" y="245"/>
                  </a:lnTo>
                  <a:lnTo>
                    <a:pt x="0" y="245"/>
                  </a:lnTo>
                  <a:close/>
                  <a:moveTo>
                    <a:pt x="0" y="213"/>
                  </a:moveTo>
                  <a:lnTo>
                    <a:pt x="0" y="195"/>
                  </a:lnTo>
                  <a:lnTo>
                    <a:pt x="5" y="195"/>
                  </a:lnTo>
                  <a:lnTo>
                    <a:pt x="5" y="213"/>
                  </a:lnTo>
                  <a:lnTo>
                    <a:pt x="0" y="213"/>
                  </a:lnTo>
                  <a:close/>
                  <a:moveTo>
                    <a:pt x="0" y="181"/>
                  </a:moveTo>
                  <a:lnTo>
                    <a:pt x="0" y="163"/>
                  </a:lnTo>
                  <a:lnTo>
                    <a:pt x="5" y="163"/>
                  </a:lnTo>
                  <a:lnTo>
                    <a:pt x="5" y="181"/>
                  </a:lnTo>
                  <a:lnTo>
                    <a:pt x="0" y="181"/>
                  </a:lnTo>
                  <a:close/>
                  <a:moveTo>
                    <a:pt x="0" y="149"/>
                  </a:moveTo>
                  <a:lnTo>
                    <a:pt x="0" y="131"/>
                  </a:lnTo>
                  <a:lnTo>
                    <a:pt x="5" y="131"/>
                  </a:lnTo>
                  <a:lnTo>
                    <a:pt x="5" y="149"/>
                  </a:lnTo>
                  <a:lnTo>
                    <a:pt x="0" y="149"/>
                  </a:lnTo>
                  <a:close/>
                  <a:moveTo>
                    <a:pt x="0" y="117"/>
                  </a:moveTo>
                  <a:lnTo>
                    <a:pt x="0" y="99"/>
                  </a:lnTo>
                  <a:lnTo>
                    <a:pt x="5" y="99"/>
                  </a:lnTo>
                  <a:lnTo>
                    <a:pt x="5" y="117"/>
                  </a:lnTo>
                  <a:lnTo>
                    <a:pt x="0" y="117"/>
                  </a:lnTo>
                  <a:close/>
                  <a:moveTo>
                    <a:pt x="0" y="86"/>
                  </a:moveTo>
                  <a:lnTo>
                    <a:pt x="0" y="68"/>
                  </a:lnTo>
                  <a:lnTo>
                    <a:pt x="5" y="68"/>
                  </a:lnTo>
                  <a:lnTo>
                    <a:pt x="5" y="86"/>
                  </a:lnTo>
                  <a:lnTo>
                    <a:pt x="0" y="86"/>
                  </a:lnTo>
                  <a:close/>
                  <a:moveTo>
                    <a:pt x="0" y="54"/>
                  </a:moveTo>
                  <a:lnTo>
                    <a:pt x="0" y="36"/>
                  </a:lnTo>
                  <a:lnTo>
                    <a:pt x="5" y="36"/>
                  </a:lnTo>
                  <a:lnTo>
                    <a:pt x="5" y="54"/>
                  </a:lnTo>
                  <a:lnTo>
                    <a:pt x="0" y="54"/>
                  </a:lnTo>
                  <a:close/>
                  <a:moveTo>
                    <a:pt x="2" y="22"/>
                  </a:moveTo>
                  <a:lnTo>
                    <a:pt x="3" y="19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3" y="6"/>
                  </a:lnTo>
                  <a:lnTo>
                    <a:pt x="16" y="10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6" y="23"/>
                  </a:lnTo>
                  <a:lnTo>
                    <a:pt x="2" y="22"/>
                  </a:lnTo>
                  <a:close/>
                  <a:moveTo>
                    <a:pt x="27" y="0"/>
                  </a:moveTo>
                  <a:lnTo>
                    <a:pt x="32" y="0"/>
                  </a:lnTo>
                  <a:lnTo>
                    <a:pt x="45" y="0"/>
                  </a:lnTo>
                  <a:lnTo>
                    <a:pt x="45" y="4"/>
                  </a:lnTo>
                  <a:lnTo>
                    <a:pt x="32" y="4"/>
                  </a:lnTo>
                  <a:lnTo>
                    <a:pt x="33" y="4"/>
                  </a:lnTo>
                  <a:lnTo>
                    <a:pt x="27" y="5"/>
                  </a:lnTo>
                  <a:lnTo>
                    <a:pt x="27" y="0"/>
                  </a:lnTo>
                  <a:close/>
                  <a:moveTo>
                    <a:pt x="59" y="0"/>
                  </a:moveTo>
                  <a:lnTo>
                    <a:pt x="77" y="0"/>
                  </a:lnTo>
                  <a:lnTo>
                    <a:pt x="77" y="4"/>
                  </a:lnTo>
                  <a:lnTo>
                    <a:pt x="59" y="4"/>
                  </a:lnTo>
                  <a:lnTo>
                    <a:pt x="59" y="0"/>
                  </a:lnTo>
                  <a:close/>
                  <a:moveTo>
                    <a:pt x="90" y="0"/>
                  </a:moveTo>
                  <a:lnTo>
                    <a:pt x="109" y="0"/>
                  </a:lnTo>
                  <a:lnTo>
                    <a:pt x="109" y="4"/>
                  </a:lnTo>
                  <a:lnTo>
                    <a:pt x="90" y="4"/>
                  </a:lnTo>
                  <a:lnTo>
                    <a:pt x="90" y="0"/>
                  </a:lnTo>
                  <a:close/>
                  <a:moveTo>
                    <a:pt x="122" y="0"/>
                  </a:moveTo>
                  <a:lnTo>
                    <a:pt x="140" y="0"/>
                  </a:lnTo>
                  <a:lnTo>
                    <a:pt x="140" y="4"/>
                  </a:lnTo>
                  <a:lnTo>
                    <a:pt x="122" y="4"/>
                  </a:lnTo>
                  <a:lnTo>
                    <a:pt x="122" y="0"/>
                  </a:lnTo>
                  <a:close/>
                  <a:moveTo>
                    <a:pt x="154" y="0"/>
                  </a:moveTo>
                  <a:lnTo>
                    <a:pt x="172" y="0"/>
                  </a:lnTo>
                  <a:lnTo>
                    <a:pt x="172" y="4"/>
                  </a:lnTo>
                  <a:lnTo>
                    <a:pt x="154" y="4"/>
                  </a:lnTo>
                  <a:lnTo>
                    <a:pt x="154" y="0"/>
                  </a:lnTo>
                  <a:close/>
                  <a:moveTo>
                    <a:pt x="186" y="0"/>
                  </a:moveTo>
                  <a:lnTo>
                    <a:pt x="204" y="0"/>
                  </a:lnTo>
                  <a:lnTo>
                    <a:pt x="204" y="4"/>
                  </a:lnTo>
                  <a:lnTo>
                    <a:pt x="186" y="4"/>
                  </a:lnTo>
                  <a:lnTo>
                    <a:pt x="186" y="0"/>
                  </a:lnTo>
                  <a:close/>
                  <a:moveTo>
                    <a:pt x="218" y="0"/>
                  </a:moveTo>
                  <a:lnTo>
                    <a:pt x="236" y="0"/>
                  </a:lnTo>
                  <a:lnTo>
                    <a:pt x="236" y="4"/>
                  </a:lnTo>
                  <a:lnTo>
                    <a:pt x="218" y="4"/>
                  </a:lnTo>
                  <a:lnTo>
                    <a:pt x="218" y="0"/>
                  </a:lnTo>
                  <a:close/>
                  <a:moveTo>
                    <a:pt x="249" y="0"/>
                  </a:moveTo>
                  <a:lnTo>
                    <a:pt x="267" y="0"/>
                  </a:lnTo>
                  <a:lnTo>
                    <a:pt x="267" y="4"/>
                  </a:lnTo>
                  <a:lnTo>
                    <a:pt x="249" y="4"/>
                  </a:lnTo>
                  <a:lnTo>
                    <a:pt x="249" y="0"/>
                  </a:lnTo>
                  <a:close/>
                  <a:moveTo>
                    <a:pt x="281" y="0"/>
                  </a:moveTo>
                  <a:lnTo>
                    <a:pt x="299" y="0"/>
                  </a:lnTo>
                  <a:lnTo>
                    <a:pt x="299" y="4"/>
                  </a:lnTo>
                  <a:lnTo>
                    <a:pt x="281" y="4"/>
                  </a:lnTo>
                  <a:lnTo>
                    <a:pt x="281" y="0"/>
                  </a:lnTo>
                  <a:close/>
                  <a:moveTo>
                    <a:pt x="313" y="0"/>
                  </a:moveTo>
                  <a:lnTo>
                    <a:pt x="331" y="0"/>
                  </a:lnTo>
                  <a:lnTo>
                    <a:pt x="331" y="4"/>
                  </a:lnTo>
                  <a:lnTo>
                    <a:pt x="313" y="4"/>
                  </a:lnTo>
                  <a:lnTo>
                    <a:pt x="313" y="0"/>
                  </a:lnTo>
                  <a:close/>
                  <a:moveTo>
                    <a:pt x="345" y="0"/>
                  </a:moveTo>
                  <a:lnTo>
                    <a:pt x="363" y="0"/>
                  </a:lnTo>
                  <a:lnTo>
                    <a:pt x="363" y="4"/>
                  </a:lnTo>
                  <a:lnTo>
                    <a:pt x="345" y="4"/>
                  </a:lnTo>
                  <a:lnTo>
                    <a:pt x="345" y="0"/>
                  </a:lnTo>
                  <a:close/>
                  <a:moveTo>
                    <a:pt x="376" y="0"/>
                  </a:moveTo>
                  <a:lnTo>
                    <a:pt x="395" y="0"/>
                  </a:lnTo>
                  <a:lnTo>
                    <a:pt x="395" y="4"/>
                  </a:lnTo>
                  <a:lnTo>
                    <a:pt x="376" y="4"/>
                  </a:lnTo>
                  <a:lnTo>
                    <a:pt x="376" y="0"/>
                  </a:lnTo>
                  <a:close/>
                  <a:moveTo>
                    <a:pt x="408" y="0"/>
                  </a:moveTo>
                  <a:lnTo>
                    <a:pt x="426" y="0"/>
                  </a:lnTo>
                  <a:lnTo>
                    <a:pt x="426" y="4"/>
                  </a:lnTo>
                  <a:lnTo>
                    <a:pt x="408" y="4"/>
                  </a:lnTo>
                  <a:lnTo>
                    <a:pt x="408" y="0"/>
                  </a:lnTo>
                  <a:close/>
                  <a:moveTo>
                    <a:pt x="440" y="0"/>
                  </a:moveTo>
                  <a:lnTo>
                    <a:pt x="458" y="0"/>
                  </a:lnTo>
                  <a:lnTo>
                    <a:pt x="458" y="4"/>
                  </a:lnTo>
                  <a:lnTo>
                    <a:pt x="440" y="4"/>
                  </a:lnTo>
                  <a:lnTo>
                    <a:pt x="440" y="0"/>
                  </a:lnTo>
                  <a:close/>
                  <a:moveTo>
                    <a:pt x="472" y="0"/>
                  </a:moveTo>
                  <a:lnTo>
                    <a:pt x="490" y="0"/>
                  </a:lnTo>
                  <a:lnTo>
                    <a:pt x="490" y="4"/>
                  </a:lnTo>
                  <a:lnTo>
                    <a:pt x="472" y="4"/>
                  </a:lnTo>
                  <a:lnTo>
                    <a:pt x="472" y="0"/>
                  </a:lnTo>
                  <a:close/>
                  <a:moveTo>
                    <a:pt x="503" y="0"/>
                  </a:moveTo>
                  <a:lnTo>
                    <a:pt x="522" y="0"/>
                  </a:lnTo>
                  <a:lnTo>
                    <a:pt x="522" y="4"/>
                  </a:lnTo>
                  <a:lnTo>
                    <a:pt x="503" y="4"/>
                  </a:lnTo>
                  <a:lnTo>
                    <a:pt x="503" y="0"/>
                  </a:lnTo>
                  <a:close/>
                  <a:moveTo>
                    <a:pt x="535" y="0"/>
                  </a:moveTo>
                  <a:lnTo>
                    <a:pt x="553" y="0"/>
                  </a:lnTo>
                  <a:lnTo>
                    <a:pt x="553" y="4"/>
                  </a:lnTo>
                  <a:lnTo>
                    <a:pt x="535" y="4"/>
                  </a:lnTo>
                  <a:lnTo>
                    <a:pt x="535" y="0"/>
                  </a:lnTo>
                  <a:close/>
                  <a:moveTo>
                    <a:pt x="567" y="0"/>
                  </a:moveTo>
                  <a:lnTo>
                    <a:pt x="585" y="0"/>
                  </a:lnTo>
                  <a:lnTo>
                    <a:pt x="585" y="4"/>
                  </a:lnTo>
                  <a:lnTo>
                    <a:pt x="567" y="4"/>
                  </a:lnTo>
                  <a:lnTo>
                    <a:pt x="567" y="0"/>
                  </a:lnTo>
                  <a:close/>
                  <a:moveTo>
                    <a:pt x="599" y="0"/>
                  </a:moveTo>
                  <a:lnTo>
                    <a:pt x="617" y="0"/>
                  </a:lnTo>
                  <a:lnTo>
                    <a:pt x="617" y="4"/>
                  </a:lnTo>
                  <a:lnTo>
                    <a:pt x="599" y="4"/>
                  </a:lnTo>
                  <a:lnTo>
                    <a:pt x="599" y="0"/>
                  </a:lnTo>
                  <a:close/>
                  <a:moveTo>
                    <a:pt x="631" y="0"/>
                  </a:moveTo>
                  <a:lnTo>
                    <a:pt x="649" y="0"/>
                  </a:lnTo>
                  <a:lnTo>
                    <a:pt x="649" y="4"/>
                  </a:lnTo>
                  <a:lnTo>
                    <a:pt x="631" y="4"/>
                  </a:lnTo>
                  <a:lnTo>
                    <a:pt x="631" y="0"/>
                  </a:lnTo>
                  <a:close/>
                  <a:moveTo>
                    <a:pt x="662" y="0"/>
                  </a:moveTo>
                  <a:lnTo>
                    <a:pt x="680" y="0"/>
                  </a:lnTo>
                  <a:lnTo>
                    <a:pt x="680" y="4"/>
                  </a:lnTo>
                  <a:lnTo>
                    <a:pt x="662" y="4"/>
                  </a:lnTo>
                  <a:lnTo>
                    <a:pt x="662" y="0"/>
                  </a:lnTo>
                  <a:close/>
                  <a:moveTo>
                    <a:pt x="694" y="0"/>
                  </a:moveTo>
                  <a:lnTo>
                    <a:pt x="712" y="0"/>
                  </a:lnTo>
                  <a:lnTo>
                    <a:pt x="712" y="4"/>
                  </a:lnTo>
                  <a:lnTo>
                    <a:pt x="694" y="4"/>
                  </a:lnTo>
                  <a:lnTo>
                    <a:pt x="694" y="0"/>
                  </a:lnTo>
                  <a:close/>
                  <a:moveTo>
                    <a:pt x="726" y="0"/>
                  </a:moveTo>
                  <a:lnTo>
                    <a:pt x="744" y="0"/>
                  </a:lnTo>
                  <a:lnTo>
                    <a:pt x="744" y="4"/>
                  </a:lnTo>
                  <a:lnTo>
                    <a:pt x="726" y="4"/>
                  </a:lnTo>
                  <a:lnTo>
                    <a:pt x="726" y="0"/>
                  </a:lnTo>
                  <a:close/>
                  <a:moveTo>
                    <a:pt x="758" y="0"/>
                  </a:moveTo>
                  <a:lnTo>
                    <a:pt x="776" y="0"/>
                  </a:lnTo>
                  <a:lnTo>
                    <a:pt x="776" y="4"/>
                  </a:lnTo>
                  <a:lnTo>
                    <a:pt x="758" y="4"/>
                  </a:lnTo>
                  <a:lnTo>
                    <a:pt x="758" y="0"/>
                  </a:lnTo>
                  <a:close/>
                  <a:moveTo>
                    <a:pt x="789" y="0"/>
                  </a:moveTo>
                  <a:lnTo>
                    <a:pt x="808" y="0"/>
                  </a:lnTo>
                  <a:lnTo>
                    <a:pt x="808" y="4"/>
                  </a:lnTo>
                  <a:lnTo>
                    <a:pt x="789" y="4"/>
                  </a:lnTo>
                  <a:lnTo>
                    <a:pt x="789" y="0"/>
                  </a:lnTo>
                  <a:close/>
                  <a:moveTo>
                    <a:pt x="821" y="0"/>
                  </a:moveTo>
                  <a:lnTo>
                    <a:pt x="839" y="0"/>
                  </a:lnTo>
                  <a:lnTo>
                    <a:pt x="839" y="4"/>
                  </a:lnTo>
                  <a:lnTo>
                    <a:pt x="821" y="4"/>
                  </a:lnTo>
                  <a:lnTo>
                    <a:pt x="821" y="0"/>
                  </a:lnTo>
                  <a:close/>
                  <a:moveTo>
                    <a:pt x="853" y="0"/>
                  </a:moveTo>
                  <a:lnTo>
                    <a:pt x="871" y="0"/>
                  </a:lnTo>
                  <a:lnTo>
                    <a:pt x="871" y="4"/>
                  </a:lnTo>
                  <a:lnTo>
                    <a:pt x="853" y="4"/>
                  </a:lnTo>
                  <a:lnTo>
                    <a:pt x="853" y="0"/>
                  </a:lnTo>
                  <a:close/>
                  <a:moveTo>
                    <a:pt x="885" y="0"/>
                  </a:moveTo>
                  <a:lnTo>
                    <a:pt x="903" y="0"/>
                  </a:lnTo>
                  <a:lnTo>
                    <a:pt x="903" y="4"/>
                  </a:lnTo>
                  <a:lnTo>
                    <a:pt x="885" y="4"/>
                  </a:lnTo>
                  <a:lnTo>
                    <a:pt x="885" y="0"/>
                  </a:lnTo>
                  <a:close/>
                  <a:moveTo>
                    <a:pt x="916" y="0"/>
                  </a:moveTo>
                  <a:lnTo>
                    <a:pt x="935" y="0"/>
                  </a:lnTo>
                  <a:lnTo>
                    <a:pt x="935" y="4"/>
                  </a:lnTo>
                  <a:lnTo>
                    <a:pt x="916" y="4"/>
                  </a:lnTo>
                  <a:lnTo>
                    <a:pt x="916" y="0"/>
                  </a:lnTo>
                  <a:close/>
                  <a:moveTo>
                    <a:pt x="948" y="0"/>
                  </a:moveTo>
                  <a:lnTo>
                    <a:pt x="966" y="0"/>
                  </a:lnTo>
                  <a:lnTo>
                    <a:pt x="966" y="4"/>
                  </a:lnTo>
                  <a:lnTo>
                    <a:pt x="948" y="4"/>
                  </a:lnTo>
                  <a:lnTo>
                    <a:pt x="948" y="0"/>
                  </a:lnTo>
                  <a:close/>
                  <a:moveTo>
                    <a:pt x="980" y="0"/>
                  </a:moveTo>
                  <a:lnTo>
                    <a:pt x="985" y="0"/>
                  </a:lnTo>
                  <a:lnTo>
                    <a:pt x="991" y="0"/>
                  </a:lnTo>
                  <a:lnTo>
                    <a:pt x="998" y="2"/>
                  </a:lnTo>
                  <a:lnTo>
                    <a:pt x="999" y="3"/>
                  </a:lnTo>
                  <a:lnTo>
                    <a:pt x="997" y="7"/>
                  </a:lnTo>
                  <a:lnTo>
                    <a:pt x="996" y="6"/>
                  </a:lnTo>
                  <a:lnTo>
                    <a:pt x="996" y="6"/>
                  </a:lnTo>
                  <a:lnTo>
                    <a:pt x="990" y="5"/>
                  </a:lnTo>
                  <a:lnTo>
                    <a:pt x="991" y="5"/>
                  </a:lnTo>
                  <a:lnTo>
                    <a:pt x="985" y="4"/>
                  </a:lnTo>
                  <a:lnTo>
                    <a:pt x="985" y="4"/>
                  </a:lnTo>
                  <a:lnTo>
                    <a:pt x="980" y="4"/>
                  </a:lnTo>
                  <a:lnTo>
                    <a:pt x="980" y="0"/>
                  </a:lnTo>
                  <a:close/>
                  <a:moveTo>
                    <a:pt x="1010" y="12"/>
                  </a:moveTo>
                  <a:lnTo>
                    <a:pt x="1011" y="14"/>
                  </a:lnTo>
                  <a:lnTo>
                    <a:pt x="1014" y="19"/>
                  </a:lnTo>
                  <a:lnTo>
                    <a:pt x="1016" y="25"/>
                  </a:lnTo>
                  <a:lnTo>
                    <a:pt x="1017" y="30"/>
                  </a:lnTo>
                  <a:lnTo>
                    <a:pt x="1012" y="30"/>
                  </a:lnTo>
                  <a:lnTo>
                    <a:pt x="1012" y="26"/>
                  </a:lnTo>
                  <a:lnTo>
                    <a:pt x="1012" y="26"/>
                  </a:lnTo>
                  <a:lnTo>
                    <a:pt x="1010" y="21"/>
                  </a:lnTo>
                  <a:lnTo>
                    <a:pt x="1010" y="21"/>
                  </a:lnTo>
                  <a:lnTo>
                    <a:pt x="1008" y="16"/>
                  </a:lnTo>
                  <a:lnTo>
                    <a:pt x="1008" y="17"/>
                  </a:lnTo>
                  <a:lnTo>
                    <a:pt x="1006" y="15"/>
                  </a:lnTo>
                  <a:lnTo>
                    <a:pt x="1010" y="12"/>
                  </a:lnTo>
                  <a:close/>
                  <a:moveTo>
                    <a:pt x="1017" y="44"/>
                  </a:moveTo>
                  <a:lnTo>
                    <a:pt x="1017" y="62"/>
                  </a:lnTo>
                  <a:lnTo>
                    <a:pt x="1012" y="62"/>
                  </a:lnTo>
                  <a:lnTo>
                    <a:pt x="1012" y="44"/>
                  </a:lnTo>
                  <a:lnTo>
                    <a:pt x="1017" y="44"/>
                  </a:lnTo>
                  <a:close/>
                  <a:moveTo>
                    <a:pt x="1017" y="75"/>
                  </a:moveTo>
                  <a:lnTo>
                    <a:pt x="1017" y="94"/>
                  </a:lnTo>
                  <a:lnTo>
                    <a:pt x="1012" y="94"/>
                  </a:lnTo>
                  <a:lnTo>
                    <a:pt x="1012" y="75"/>
                  </a:lnTo>
                  <a:lnTo>
                    <a:pt x="1017" y="75"/>
                  </a:lnTo>
                  <a:close/>
                  <a:moveTo>
                    <a:pt x="1017" y="107"/>
                  </a:moveTo>
                  <a:lnTo>
                    <a:pt x="1017" y="125"/>
                  </a:lnTo>
                  <a:lnTo>
                    <a:pt x="1012" y="125"/>
                  </a:lnTo>
                  <a:lnTo>
                    <a:pt x="1012" y="107"/>
                  </a:lnTo>
                  <a:lnTo>
                    <a:pt x="1017" y="107"/>
                  </a:lnTo>
                  <a:close/>
                  <a:moveTo>
                    <a:pt x="1017" y="139"/>
                  </a:moveTo>
                  <a:lnTo>
                    <a:pt x="1017" y="157"/>
                  </a:lnTo>
                  <a:lnTo>
                    <a:pt x="1012" y="157"/>
                  </a:lnTo>
                  <a:lnTo>
                    <a:pt x="1012" y="139"/>
                  </a:lnTo>
                  <a:lnTo>
                    <a:pt x="1017" y="139"/>
                  </a:lnTo>
                  <a:close/>
                  <a:moveTo>
                    <a:pt x="1017" y="171"/>
                  </a:moveTo>
                  <a:lnTo>
                    <a:pt x="1017" y="189"/>
                  </a:lnTo>
                  <a:lnTo>
                    <a:pt x="1012" y="189"/>
                  </a:lnTo>
                  <a:lnTo>
                    <a:pt x="1012" y="171"/>
                  </a:lnTo>
                  <a:lnTo>
                    <a:pt x="1017" y="171"/>
                  </a:lnTo>
                  <a:close/>
                  <a:moveTo>
                    <a:pt x="1017" y="203"/>
                  </a:moveTo>
                  <a:lnTo>
                    <a:pt x="1017" y="221"/>
                  </a:lnTo>
                  <a:lnTo>
                    <a:pt x="1012" y="221"/>
                  </a:lnTo>
                  <a:lnTo>
                    <a:pt x="1012" y="203"/>
                  </a:lnTo>
                  <a:lnTo>
                    <a:pt x="1017" y="203"/>
                  </a:lnTo>
                  <a:close/>
                  <a:moveTo>
                    <a:pt x="1017" y="234"/>
                  </a:moveTo>
                  <a:lnTo>
                    <a:pt x="1017" y="253"/>
                  </a:lnTo>
                  <a:lnTo>
                    <a:pt x="1012" y="253"/>
                  </a:lnTo>
                  <a:lnTo>
                    <a:pt x="1012" y="234"/>
                  </a:lnTo>
                  <a:lnTo>
                    <a:pt x="1017" y="234"/>
                  </a:lnTo>
                  <a:close/>
                  <a:moveTo>
                    <a:pt x="1017" y="266"/>
                  </a:moveTo>
                  <a:lnTo>
                    <a:pt x="1017" y="284"/>
                  </a:lnTo>
                  <a:lnTo>
                    <a:pt x="1012" y="284"/>
                  </a:lnTo>
                  <a:lnTo>
                    <a:pt x="1012" y="266"/>
                  </a:lnTo>
                  <a:lnTo>
                    <a:pt x="1017" y="266"/>
                  </a:lnTo>
                  <a:close/>
                  <a:moveTo>
                    <a:pt x="1017" y="298"/>
                  </a:moveTo>
                  <a:lnTo>
                    <a:pt x="1017" y="316"/>
                  </a:lnTo>
                  <a:lnTo>
                    <a:pt x="1012" y="316"/>
                  </a:lnTo>
                  <a:lnTo>
                    <a:pt x="1012" y="298"/>
                  </a:lnTo>
                  <a:lnTo>
                    <a:pt x="1017" y="298"/>
                  </a:lnTo>
                  <a:close/>
                  <a:moveTo>
                    <a:pt x="1017" y="330"/>
                  </a:moveTo>
                  <a:lnTo>
                    <a:pt x="1017" y="348"/>
                  </a:lnTo>
                  <a:lnTo>
                    <a:pt x="1012" y="348"/>
                  </a:lnTo>
                  <a:lnTo>
                    <a:pt x="1012" y="330"/>
                  </a:lnTo>
                  <a:lnTo>
                    <a:pt x="1017" y="330"/>
                  </a:lnTo>
                  <a:close/>
                  <a:moveTo>
                    <a:pt x="1017" y="362"/>
                  </a:moveTo>
                  <a:lnTo>
                    <a:pt x="1017" y="372"/>
                  </a:lnTo>
                  <a:lnTo>
                    <a:pt x="1016" y="378"/>
                  </a:lnTo>
                  <a:lnTo>
                    <a:pt x="1016" y="380"/>
                  </a:lnTo>
                  <a:lnTo>
                    <a:pt x="1011" y="379"/>
                  </a:lnTo>
                  <a:lnTo>
                    <a:pt x="1012" y="377"/>
                  </a:lnTo>
                  <a:lnTo>
                    <a:pt x="1012" y="378"/>
                  </a:lnTo>
                  <a:lnTo>
                    <a:pt x="1012" y="372"/>
                  </a:lnTo>
                  <a:lnTo>
                    <a:pt x="1012" y="372"/>
                  </a:lnTo>
                  <a:lnTo>
                    <a:pt x="1012" y="362"/>
                  </a:lnTo>
                  <a:lnTo>
                    <a:pt x="1017" y="362"/>
                  </a:lnTo>
                  <a:close/>
                  <a:moveTo>
                    <a:pt x="1009" y="393"/>
                  </a:moveTo>
                  <a:lnTo>
                    <a:pt x="1008" y="394"/>
                  </a:lnTo>
                  <a:lnTo>
                    <a:pt x="1003" y="398"/>
                  </a:lnTo>
                  <a:lnTo>
                    <a:pt x="998" y="401"/>
                  </a:lnTo>
                  <a:lnTo>
                    <a:pt x="992" y="403"/>
                  </a:lnTo>
                  <a:lnTo>
                    <a:pt x="991" y="398"/>
                  </a:lnTo>
                  <a:lnTo>
                    <a:pt x="996" y="397"/>
                  </a:lnTo>
                  <a:lnTo>
                    <a:pt x="996" y="397"/>
                  </a:lnTo>
                  <a:lnTo>
                    <a:pt x="1001" y="394"/>
                  </a:lnTo>
                  <a:lnTo>
                    <a:pt x="1000" y="395"/>
                  </a:lnTo>
                  <a:lnTo>
                    <a:pt x="1005" y="391"/>
                  </a:lnTo>
                  <a:lnTo>
                    <a:pt x="1004" y="391"/>
                  </a:lnTo>
                  <a:lnTo>
                    <a:pt x="1005" y="390"/>
                  </a:lnTo>
                  <a:lnTo>
                    <a:pt x="1009" y="393"/>
                  </a:lnTo>
                  <a:close/>
                  <a:moveTo>
                    <a:pt x="978" y="404"/>
                  </a:moveTo>
                  <a:lnTo>
                    <a:pt x="960" y="404"/>
                  </a:lnTo>
                  <a:lnTo>
                    <a:pt x="960" y="399"/>
                  </a:lnTo>
                  <a:lnTo>
                    <a:pt x="978" y="399"/>
                  </a:lnTo>
                  <a:lnTo>
                    <a:pt x="978" y="404"/>
                  </a:lnTo>
                  <a:close/>
                  <a:moveTo>
                    <a:pt x="947" y="404"/>
                  </a:moveTo>
                  <a:lnTo>
                    <a:pt x="928" y="404"/>
                  </a:lnTo>
                  <a:lnTo>
                    <a:pt x="928" y="399"/>
                  </a:lnTo>
                  <a:lnTo>
                    <a:pt x="947" y="399"/>
                  </a:lnTo>
                  <a:lnTo>
                    <a:pt x="947" y="404"/>
                  </a:lnTo>
                  <a:close/>
                  <a:moveTo>
                    <a:pt x="915" y="404"/>
                  </a:moveTo>
                  <a:lnTo>
                    <a:pt x="897" y="404"/>
                  </a:lnTo>
                  <a:lnTo>
                    <a:pt x="897" y="399"/>
                  </a:lnTo>
                  <a:lnTo>
                    <a:pt x="915" y="399"/>
                  </a:lnTo>
                  <a:lnTo>
                    <a:pt x="915" y="404"/>
                  </a:lnTo>
                  <a:close/>
                  <a:moveTo>
                    <a:pt x="883" y="404"/>
                  </a:moveTo>
                  <a:lnTo>
                    <a:pt x="865" y="404"/>
                  </a:lnTo>
                  <a:lnTo>
                    <a:pt x="865" y="399"/>
                  </a:lnTo>
                  <a:lnTo>
                    <a:pt x="883" y="399"/>
                  </a:lnTo>
                  <a:lnTo>
                    <a:pt x="883" y="404"/>
                  </a:lnTo>
                  <a:close/>
                  <a:moveTo>
                    <a:pt x="851" y="404"/>
                  </a:moveTo>
                  <a:lnTo>
                    <a:pt x="833" y="404"/>
                  </a:lnTo>
                  <a:lnTo>
                    <a:pt x="833" y="399"/>
                  </a:lnTo>
                  <a:lnTo>
                    <a:pt x="851" y="399"/>
                  </a:lnTo>
                  <a:lnTo>
                    <a:pt x="851" y="404"/>
                  </a:lnTo>
                  <a:close/>
                  <a:moveTo>
                    <a:pt x="819" y="404"/>
                  </a:moveTo>
                  <a:lnTo>
                    <a:pt x="801" y="404"/>
                  </a:lnTo>
                  <a:lnTo>
                    <a:pt x="801" y="399"/>
                  </a:lnTo>
                  <a:lnTo>
                    <a:pt x="819" y="399"/>
                  </a:lnTo>
                  <a:lnTo>
                    <a:pt x="819" y="404"/>
                  </a:lnTo>
                  <a:close/>
                  <a:moveTo>
                    <a:pt x="788" y="404"/>
                  </a:moveTo>
                  <a:lnTo>
                    <a:pt x="770" y="404"/>
                  </a:lnTo>
                  <a:lnTo>
                    <a:pt x="770" y="399"/>
                  </a:lnTo>
                  <a:lnTo>
                    <a:pt x="788" y="399"/>
                  </a:lnTo>
                  <a:lnTo>
                    <a:pt x="788" y="404"/>
                  </a:lnTo>
                  <a:close/>
                  <a:moveTo>
                    <a:pt x="756" y="404"/>
                  </a:moveTo>
                  <a:lnTo>
                    <a:pt x="738" y="404"/>
                  </a:lnTo>
                  <a:lnTo>
                    <a:pt x="738" y="399"/>
                  </a:lnTo>
                  <a:lnTo>
                    <a:pt x="756" y="399"/>
                  </a:lnTo>
                  <a:lnTo>
                    <a:pt x="756" y="404"/>
                  </a:lnTo>
                  <a:close/>
                  <a:moveTo>
                    <a:pt x="724" y="404"/>
                  </a:moveTo>
                  <a:lnTo>
                    <a:pt x="706" y="404"/>
                  </a:lnTo>
                  <a:lnTo>
                    <a:pt x="706" y="399"/>
                  </a:lnTo>
                  <a:lnTo>
                    <a:pt x="724" y="399"/>
                  </a:lnTo>
                  <a:lnTo>
                    <a:pt x="724" y="404"/>
                  </a:lnTo>
                  <a:close/>
                  <a:moveTo>
                    <a:pt x="692" y="404"/>
                  </a:moveTo>
                  <a:lnTo>
                    <a:pt x="674" y="404"/>
                  </a:lnTo>
                  <a:lnTo>
                    <a:pt x="674" y="399"/>
                  </a:lnTo>
                  <a:lnTo>
                    <a:pt x="692" y="399"/>
                  </a:lnTo>
                  <a:lnTo>
                    <a:pt x="692" y="404"/>
                  </a:lnTo>
                  <a:close/>
                  <a:moveTo>
                    <a:pt x="661" y="404"/>
                  </a:moveTo>
                  <a:lnTo>
                    <a:pt x="642" y="404"/>
                  </a:lnTo>
                  <a:lnTo>
                    <a:pt x="642" y="399"/>
                  </a:lnTo>
                  <a:lnTo>
                    <a:pt x="661" y="399"/>
                  </a:lnTo>
                  <a:lnTo>
                    <a:pt x="661" y="404"/>
                  </a:lnTo>
                  <a:close/>
                  <a:moveTo>
                    <a:pt x="629" y="404"/>
                  </a:moveTo>
                  <a:lnTo>
                    <a:pt x="611" y="404"/>
                  </a:lnTo>
                  <a:lnTo>
                    <a:pt x="611" y="399"/>
                  </a:lnTo>
                  <a:lnTo>
                    <a:pt x="629" y="399"/>
                  </a:lnTo>
                  <a:lnTo>
                    <a:pt x="629" y="404"/>
                  </a:lnTo>
                  <a:close/>
                  <a:moveTo>
                    <a:pt x="597" y="404"/>
                  </a:moveTo>
                  <a:lnTo>
                    <a:pt x="579" y="404"/>
                  </a:lnTo>
                  <a:lnTo>
                    <a:pt x="579" y="399"/>
                  </a:lnTo>
                  <a:lnTo>
                    <a:pt x="597" y="399"/>
                  </a:lnTo>
                  <a:lnTo>
                    <a:pt x="597" y="404"/>
                  </a:lnTo>
                  <a:close/>
                  <a:moveTo>
                    <a:pt x="565" y="404"/>
                  </a:moveTo>
                  <a:lnTo>
                    <a:pt x="547" y="404"/>
                  </a:lnTo>
                  <a:lnTo>
                    <a:pt x="547" y="399"/>
                  </a:lnTo>
                  <a:lnTo>
                    <a:pt x="565" y="399"/>
                  </a:lnTo>
                  <a:lnTo>
                    <a:pt x="565" y="404"/>
                  </a:lnTo>
                  <a:close/>
                  <a:moveTo>
                    <a:pt x="534" y="404"/>
                  </a:moveTo>
                  <a:lnTo>
                    <a:pt x="515" y="404"/>
                  </a:lnTo>
                  <a:lnTo>
                    <a:pt x="515" y="399"/>
                  </a:lnTo>
                  <a:lnTo>
                    <a:pt x="534" y="399"/>
                  </a:lnTo>
                  <a:lnTo>
                    <a:pt x="534" y="404"/>
                  </a:lnTo>
                  <a:close/>
                  <a:moveTo>
                    <a:pt x="502" y="404"/>
                  </a:moveTo>
                  <a:lnTo>
                    <a:pt x="484" y="404"/>
                  </a:lnTo>
                  <a:lnTo>
                    <a:pt x="484" y="399"/>
                  </a:lnTo>
                  <a:lnTo>
                    <a:pt x="502" y="399"/>
                  </a:lnTo>
                  <a:lnTo>
                    <a:pt x="502" y="404"/>
                  </a:lnTo>
                  <a:close/>
                  <a:moveTo>
                    <a:pt x="470" y="404"/>
                  </a:moveTo>
                  <a:lnTo>
                    <a:pt x="452" y="404"/>
                  </a:lnTo>
                  <a:lnTo>
                    <a:pt x="452" y="399"/>
                  </a:lnTo>
                  <a:lnTo>
                    <a:pt x="470" y="399"/>
                  </a:lnTo>
                  <a:lnTo>
                    <a:pt x="470" y="404"/>
                  </a:lnTo>
                  <a:close/>
                  <a:moveTo>
                    <a:pt x="438" y="404"/>
                  </a:moveTo>
                  <a:lnTo>
                    <a:pt x="420" y="404"/>
                  </a:lnTo>
                  <a:lnTo>
                    <a:pt x="420" y="399"/>
                  </a:lnTo>
                  <a:lnTo>
                    <a:pt x="438" y="399"/>
                  </a:lnTo>
                  <a:lnTo>
                    <a:pt x="438" y="404"/>
                  </a:lnTo>
                  <a:close/>
                  <a:moveTo>
                    <a:pt x="406" y="404"/>
                  </a:moveTo>
                  <a:lnTo>
                    <a:pt x="388" y="404"/>
                  </a:lnTo>
                  <a:lnTo>
                    <a:pt x="388" y="399"/>
                  </a:lnTo>
                  <a:lnTo>
                    <a:pt x="406" y="399"/>
                  </a:lnTo>
                  <a:lnTo>
                    <a:pt x="406" y="404"/>
                  </a:lnTo>
                  <a:close/>
                  <a:moveTo>
                    <a:pt x="375" y="404"/>
                  </a:moveTo>
                  <a:lnTo>
                    <a:pt x="357" y="404"/>
                  </a:lnTo>
                  <a:lnTo>
                    <a:pt x="357" y="399"/>
                  </a:lnTo>
                  <a:lnTo>
                    <a:pt x="375" y="399"/>
                  </a:lnTo>
                  <a:lnTo>
                    <a:pt x="375" y="404"/>
                  </a:lnTo>
                  <a:close/>
                  <a:moveTo>
                    <a:pt x="343" y="404"/>
                  </a:moveTo>
                  <a:lnTo>
                    <a:pt x="325" y="404"/>
                  </a:lnTo>
                  <a:lnTo>
                    <a:pt x="325" y="399"/>
                  </a:lnTo>
                  <a:lnTo>
                    <a:pt x="343" y="399"/>
                  </a:lnTo>
                  <a:lnTo>
                    <a:pt x="343" y="404"/>
                  </a:lnTo>
                  <a:close/>
                  <a:moveTo>
                    <a:pt x="311" y="404"/>
                  </a:moveTo>
                  <a:lnTo>
                    <a:pt x="293" y="404"/>
                  </a:lnTo>
                  <a:lnTo>
                    <a:pt x="293" y="399"/>
                  </a:lnTo>
                  <a:lnTo>
                    <a:pt x="311" y="399"/>
                  </a:lnTo>
                  <a:lnTo>
                    <a:pt x="311" y="404"/>
                  </a:lnTo>
                  <a:close/>
                  <a:moveTo>
                    <a:pt x="279" y="404"/>
                  </a:moveTo>
                  <a:lnTo>
                    <a:pt x="261" y="404"/>
                  </a:lnTo>
                  <a:lnTo>
                    <a:pt x="261" y="399"/>
                  </a:lnTo>
                  <a:lnTo>
                    <a:pt x="279" y="399"/>
                  </a:lnTo>
                  <a:lnTo>
                    <a:pt x="279" y="404"/>
                  </a:lnTo>
                  <a:close/>
                  <a:moveTo>
                    <a:pt x="248" y="404"/>
                  </a:moveTo>
                  <a:lnTo>
                    <a:pt x="229" y="404"/>
                  </a:lnTo>
                  <a:lnTo>
                    <a:pt x="229" y="399"/>
                  </a:lnTo>
                  <a:lnTo>
                    <a:pt x="248" y="399"/>
                  </a:lnTo>
                  <a:lnTo>
                    <a:pt x="248" y="404"/>
                  </a:lnTo>
                  <a:close/>
                  <a:moveTo>
                    <a:pt x="216" y="404"/>
                  </a:moveTo>
                  <a:lnTo>
                    <a:pt x="198" y="404"/>
                  </a:lnTo>
                  <a:lnTo>
                    <a:pt x="198" y="399"/>
                  </a:lnTo>
                  <a:lnTo>
                    <a:pt x="216" y="399"/>
                  </a:lnTo>
                  <a:lnTo>
                    <a:pt x="216" y="404"/>
                  </a:lnTo>
                  <a:close/>
                  <a:moveTo>
                    <a:pt x="184" y="404"/>
                  </a:moveTo>
                  <a:lnTo>
                    <a:pt x="166" y="404"/>
                  </a:lnTo>
                  <a:lnTo>
                    <a:pt x="166" y="399"/>
                  </a:lnTo>
                  <a:lnTo>
                    <a:pt x="184" y="399"/>
                  </a:lnTo>
                  <a:lnTo>
                    <a:pt x="184" y="404"/>
                  </a:lnTo>
                  <a:close/>
                  <a:moveTo>
                    <a:pt x="152" y="404"/>
                  </a:moveTo>
                  <a:lnTo>
                    <a:pt x="134" y="404"/>
                  </a:lnTo>
                  <a:lnTo>
                    <a:pt x="134" y="399"/>
                  </a:lnTo>
                  <a:lnTo>
                    <a:pt x="152" y="399"/>
                  </a:lnTo>
                  <a:lnTo>
                    <a:pt x="152" y="404"/>
                  </a:lnTo>
                  <a:close/>
                  <a:moveTo>
                    <a:pt x="121" y="404"/>
                  </a:moveTo>
                  <a:lnTo>
                    <a:pt x="102" y="404"/>
                  </a:lnTo>
                  <a:lnTo>
                    <a:pt x="102" y="399"/>
                  </a:lnTo>
                  <a:lnTo>
                    <a:pt x="121" y="399"/>
                  </a:lnTo>
                  <a:lnTo>
                    <a:pt x="121" y="404"/>
                  </a:lnTo>
                  <a:close/>
                  <a:moveTo>
                    <a:pt x="89" y="404"/>
                  </a:moveTo>
                  <a:lnTo>
                    <a:pt x="71" y="404"/>
                  </a:lnTo>
                  <a:lnTo>
                    <a:pt x="71" y="399"/>
                  </a:lnTo>
                  <a:lnTo>
                    <a:pt x="89" y="399"/>
                  </a:lnTo>
                  <a:lnTo>
                    <a:pt x="89" y="404"/>
                  </a:lnTo>
                  <a:close/>
                  <a:moveTo>
                    <a:pt x="57" y="404"/>
                  </a:moveTo>
                  <a:lnTo>
                    <a:pt x="39" y="404"/>
                  </a:lnTo>
                  <a:lnTo>
                    <a:pt x="39" y="399"/>
                  </a:lnTo>
                  <a:lnTo>
                    <a:pt x="57" y="399"/>
                  </a:lnTo>
                  <a:lnTo>
                    <a:pt x="57" y="404"/>
                  </a:lnTo>
                  <a:close/>
                  <a:moveTo>
                    <a:pt x="25" y="403"/>
                  </a:moveTo>
                  <a:lnTo>
                    <a:pt x="20" y="401"/>
                  </a:lnTo>
                  <a:lnTo>
                    <a:pt x="14" y="398"/>
                  </a:lnTo>
                  <a:lnTo>
                    <a:pt x="10" y="394"/>
                  </a:lnTo>
                  <a:lnTo>
                    <a:pt x="8" y="393"/>
                  </a:lnTo>
                  <a:lnTo>
                    <a:pt x="12" y="390"/>
                  </a:lnTo>
                  <a:lnTo>
                    <a:pt x="13" y="391"/>
                  </a:lnTo>
                  <a:lnTo>
                    <a:pt x="13" y="391"/>
                  </a:lnTo>
                  <a:lnTo>
                    <a:pt x="17" y="395"/>
                  </a:lnTo>
                  <a:lnTo>
                    <a:pt x="17" y="394"/>
                  </a:lnTo>
                  <a:lnTo>
                    <a:pt x="22" y="397"/>
                  </a:lnTo>
                  <a:lnTo>
                    <a:pt x="21" y="397"/>
                  </a:lnTo>
                  <a:lnTo>
                    <a:pt x="26" y="398"/>
                  </a:lnTo>
                  <a:lnTo>
                    <a:pt x="25" y="403"/>
                  </a:lnTo>
                  <a:close/>
                  <a:moveTo>
                    <a:pt x="2" y="380"/>
                  </a:moveTo>
                  <a:lnTo>
                    <a:pt x="1" y="378"/>
                  </a:lnTo>
                  <a:lnTo>
                    <a:pt x="0" y="372"/>
                  </a:lnTo>
                  <a:lnTo>
                    <a:pt x="5" y="372"/>
                  </a:lnTo>
                  <a:lnTo>
                    <a:pt x="5" y="378"/>
                  </a:lnTo>
                  <a:lnTo>
                    <a:pt x="5" y="377"/>
                  </a:lnTo>
                  <a:lnTo>
                    <a:pt x="6" y="379"/>
                  </a:lnTo>
                  <a:lnTo>
                    <a:pt x="2" y="380"/>
                  </a:lnTo>
                  <a:close/>
                </a:path>
              </a:pathLst>
            </a:custGeom>
            <a:solidFill>
              <a:srgbClr val="44546A"/>
            </a:solidFill>
            <a:ln w="0" cap="flat">
              <a:solidFill>
                <a:srgbClr val="44546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7" name="Rectangle 73"/>
            <p:cNvSpPr>
              <a:spLocks noChangeArrowheads="1"/>
            </p:cNvSpPr>
            <p:nvPr/>
          </p:nvSpPr>
          <p:spPr bwMode="auto">
            <a:xfrm>
              <a:off x="2567" y="2140"/>
              <a:ext cx="403" cy="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Portfolio Development</a:t>
              </a:r>
              <a:endPara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8" name="Freeform 74"/>
            <p:cNvSpPr>
              <a:spLocks noEditPoints="1"/>
            </p:cNvSpPr>
            <p:nvPr/>
          </p:nvSpPr>
          <p:spPr bwMode="auto">
            <a:xfrm>
              <a:off x="1094" y="3273"/>
              <a:ext cx="3313" cy="679"/>
            </a:xfrm>
            <a:custGeom>
              <a:avLst/>
              <a:gdLst>
                <a:gd name="T0" fmla="*/ 18 w 3313"/>
                <a:gd name="T1" fmla="*/ 293 h 679"/>
                <a:gd name="T2" fmla="*/ 18 w 3313"/>
                <a:gd name="T3" fmla="*/ 670 h 679"/>
                <a:gd name="T4" fmla="*/ 9 w 3313"/>
                <a:gd name="T5" fmla="*/ 661 h 679"/>
                <a:gd name="T6" fmla="*/ 3286 w 3313"/>
                <a:gd name="T7" fmla="*/ 661 h 679"/>
                <a:gd name="T8" fmla="*/ 3277 w 3313"/>
                <a:gd name="T9" fmla="*/ 670 h 679"/>
                <a:gd name="T10" fmla="*/ 3277 w 3313"/>
                <a:gd name="T11" fmla="*/ 46 h 679"/>
                <a:gd name="T12" fmla="*/ 3295 w 3313"/>
                <a:gd name="T13" fmla="*/ 46 h 679"/>
                <a:gd name="T14" fmla="*/ 3295 w 3313"/>
                <a:gd name="T15" fmla="*/ 679 h 679"/>
                <a:gd name="T16" fmla="*/ 0 w 3313"/>
                <a:gd name="T17" fmla="*/ 679 h 679"/>
                <a:gd name="T18" fmla="*/ 0 w 3313"/>
                <a:gd name="T19" fmla="*/ 293 h 679"/>
                <a:gd name="T20" fmla="*/ 18 w 3313"/>
                <a:gd name="T21" fmla="*/ 293 h 679"/>
                <a:gd name="T22" fmla="*/ 3259 w 3313"/>
                <a:gd name="T23" fmla="*/ 55 h 679"/>
                <a:gd name="T24" fmla="*/ 3286 w 3313"/>
                <a:gd name="T25" fmla="*/ 0 h 679"/>
                <a:gd name="T26" fmla="*/ 3313 w 3313"/>
                <a:gd name="T27" fmla="*/ 55 h 679"/>
                <a:gd name="T28" fmla="*/ 3259 w 3313"/>
                <a:gd name="T29" fmla="*/ 55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13" h="679">
                  <a:moveTo>
                    <a:pt x="18" y="293"/>
                  </a:moveTo>
                  <a:lnTo>
                    <a:pt x="18" y="670"/>
                  </a:lnTo>
                  <a:lnTo>
                    <a:pt x="9" y="661"/>
                  </a:lnTo>
                  <a:lnTo>
                    <a:pt x="3286" y="661"/>
                  </a:lnTo>
                  <a:lnTo>
                    <a:pt x="3277" y="670"/>
                  </a:lnTo>
                  <a:lnTo>
                    <a:pt x="3277" y="46"/>
                  </a:lnTo>
                  <a:lnTo>
                    <a:pt x="3295" y="46"/>
                  </a:lnTo>
                  <a:lnTo>
                    <a:pt x="3295" y="679"/>
                  </a:lnTo>
                  <a:lnTo>
                    <a:pt x="0" y="679"/>
                  </a:lnTo>
                  <a:lnTo>
                    <a:pt x="0" y="293"/>
                  </a:lnTo>
                  <a:lnTo>
                    <a:pt x="18" y="293"/>
                  </a:lnTo>
                  <a:close/>
                  <a:moveTo>
                    <a:pt x="3259" y="55"/>
                  </a:moveTo>
                  <a:lnTo>
                    <a:pt x="3286" y="0"/>
                  </a:lnTo>
                  <a:lnTo>
                    <a:pt x="3313" y="55"/>
                  </a:lnTo>
                  <a:lnTo>
                    <a:pt x="3259" y="55"/>
                  </a:lnTo>
                  <a:close/>
                </a:path>
              </a:pathLst>
            </a:custGeom>
            <a:solidFill>
              <a:srgbClr val="00B0F0"/>
            </a:solidFill>
            <a:ln w="0" cap="flat">
              <a:solidFill>
                <a:srgbClr val="00B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9" name="Oval 75"/>
            <p:cNvSpPr>
              <a:spLocks noChangeArrowheads="1"/>
            </p:cNvSpPr>
            <p:nvPr/>
          </p:nvSpPr>
          <p:spPr bwMode="auto">
            <a:xfrm>
              <a:off x="2597" y="3734"/>
              <a:ext cx="433" cy="40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0" name="Freeform 76"/>
            <p:cNvSpPr>
              <a:spLocks noEditPoints="1"/>
            </p:cNvSpPr>
            <p:nvPr/>
          </p:nvSpPr>
          <p:spPr bwMode="auto">
            <a:xfrm>
              <a:off x="2594" y="3732"/>
              <a:ext cx="438" cy="413"/>
            </a:xfrm>
            <a:custGeom>
              <a:avLst/>
              <a:gdLst>
                <a:gd name="T0" fmla="*/ 1 w 438"/>
                <a:gd name="T1" fmla="*/ 227 h 413"/>
                <a:gd name="T2" fmla="*/ 6 w 438"/>
                <a:gd name="T3" fmla="*/ 186 h 413"/>
                <a:gd name="T4" fmla="*/ 10 w 438"/>
                <a:gd name="T5" fmla="*/ 146 h 413"/>
                <a:gd name="T6" fmla="*/ 18 w 438"/>
                <a:gd name="T7" fmla="*/ 126 h 413"/>
                <a:gd name="T8" fmla="*/ 19 w 438"/>
                <a:gd name="T9" fmla="*/ 135 h 413"/>
                <a:gd name="T10" fmla="*/ 43 w 438"/>
                <a:gd name="T11" fmla="*/ 92 h 413"/>
                <a:gd name="T12" fmla="*/ 48 w 438"/>
                <a:gd name="T13" fmla="*/ 78 h 413"/>
                <a:gd name="T14" fmla="*/ 54 w 438"/>
                <a:gd name="T15" fmla="*/ 78 h 413"/>
                <a:gd name="T16" fmla="*/ 85 w 438"/>
                <a:gd name="T17" fmla="*/ 44 h 413"/>
                <a:gd name="T18" fmla="*/ 70 w 438"/>
                <a:gd name="T19" fmla="*/ 55 h 413"/>
                <a:gd name="T20" fmla="*/ 99 w 438"/>
                <a:gd name="T21" fmla="*/ 39 h 413"/>
                <a:gd name="T22" fmla="*/ 134 w 438"/>
                <a:gd name="T23" fmla="*/ 16 h 413"/>
                <a:gd name="T24" fmla="*/ 126 w 438"/>
                <a:gd name="T25" fmla="*/ 25 h 413"/>
                <a:gd name="T26" fmla="*/ 173 w 438"/>
                <a:gd name="T27" fmla="*/ 9 h 413"/>
                <a:gd name="T28" fmla="*/ 185 w 438"/>
                <a:gd name="T29" fmla="*/ 2 h 413"/>
                <a:gd name="T30" fmla="*/ 197 w 438"/>
                <a:gd name="T31" fmla="*/ 5 h 413"/>
                <a:gd name="T32" fmla="*/ 235 w 438"/>
                <a:gd name="T33" fmla="*/ 1 h 413"/>
                <a:gd name="T34" fmla="*/ 217 w 438"/>
                <a:gd name="T35" fmla="*/ 0 h 413"/>
                <a:gd name="T36" fmla="*/ 262 w 438"/>
                <a:gd name="T37" fmla="*/ 8 h 413"/>
                <a:gd name="T38" fmla="*/ 284 w 438"/>
                <a:gd name="T39" fmla="*/ 9 h 413"/>
                <a:gd name="T40" fmla="*/ 279 w 438"/>
                <a:gd name="T41" fmla="*/ 13 h 413"/>
                <a:gd name="T42" fmla="*/ 325 w 438"/>
                <a:gd name="T43" fmla="*/ 31 h 413"/>
                <a:gd name="T44" fmla="*/ 339 w 438"/>
                <a:gd name="T45" fmla="*/ 34 h 413"/>
                <a:gd name="T46" fmla="*/ 339 w 438"/>
                <a:gd name="T47" fmla="*/ 39 h 413"/>
                <a:gd name="T48" fmla="*/ 379 w 438"/>
                <a:gd name="T49" fmla="*/ 65 h 413"/>
                <a:gd name="T50" fmla="*/ 365 w 438"/>
                <a:gd name="T51" fmla="*/ 53 h 413"/>
                <a:gd name="T52" fmla="*/ 388 w 438"/>
                <a:gd name="T53" fmla="*/ 75 h 413"/>
                <a:gd name="T54" fmla="*/ 408 w 438"/>
                <a:gd name="T55" fmla="*/ 110 h 413"/>
                <a:gd name="T56" fmla="*/ 428 w 438"/>
                <a:gd name="T57" fmla="*/ 145 h 413"/>
                <a:gd name="T58" fmla="*/ 418 w 438"/>
                <a:gd name="T59" fmla="*/ 131 h 413"/>
                <a:gd name="T60" fmla="*/ 431 w 438"/>
                <a:gd name="T61" fmla="*/ 178 h 413"/>
                <a:gd name="T62" fmla="*/ 437 w 438"/>
                <a:gd name="T63" fmla="*/ 191 h 413"/>
                <a:gd name="T64" fmla="*/ 434 w 438"/>
                <a:gd name="T65" fmla="*/ 206 h 413"/>
                <a:gd name="T66" fmla="*/ 435 w 438"/>
                <a:gd name="T67" fmla="*/ 242 h 413"/>
                <a:gd name="T68" fmla="*/ 437 w 438"/>
                <a:gd name="T69" fmla="*/ 223 h 413"/>
                <a:gd name="T70" fmla="*/ 424 w 438"/>
                <a:gd name="T71" fmla="*/ 266 h 413"/>
                <a:gd name="T72" fmla="*/ 421 w 438"/>
                <a:gd name="T73" fmla="*/ 287 h 413"/>
                <a:gd name="T74" fmla="*/ 417 w 438"/>
                <a:gd name="T75" fmla="*/ 284 h 413"/>
                <a:gd name="T76" fmla="*/ 392 w 438"/>
                <a:gd name="T77" fmla="*/ 326 h 413"/>
                <a:gd name="T78" fmla="*/ 387 w 438"/>
                <a:gd name="T79" fmla="*/ 339 h 413"/>
                <a:gd name="T80" fmla="*/ 364 w 438"/>
                <a:gd name="T81" fmla="*/ 361 h 413"/>
                <a:gd name="T82" fmla="*/ 356 w 438"/>
                <a:gd name="T83" fmla="*/ 362 h 413"/>
                <a:gd name="T84" fmla="*/ 321 w 438"/>
                <a:gd name="T85" fmla="*/ 389 h 413"/>
                <a:gd name="T86" fmla="*/ 337 w 438"/>
                <a:gd name="T87" fmla="*/ 380 h 413"/>
                <a:gd name="T88" fmla="*/ 303 w 438"/>
                <a:gd name="T89" fmla="*/ 393 h 413"/>
                <a:gd name="T90" fmla="*/ 263 w 438"/>
                <a:gd name="T91" fmla="*/ 409 h 413"/>
                <a:gd name="T92" fmla="*/ 278 w 438"/>
                <a:gd name="T93" fmla="*/ 401 h 413"/>
                <a:gd name="T94" fmla="*/ 229 w 438"/>
                <a:gd name="T95" fmla="*/ 408 h 413"/>
                <a:gd name="T96" fmla="*/ 215 w 438"/>
                <a:gd name="T97" fmla="*/ 413 h 413"/>
                <a:gd name="T98" fmla="*/ 183 w 438"/>
                <a:gd name="T99" fmla="*/ 410 h 413"/>
                <a:gd name="T100" fmla="*/ 176 w 438"/>
                <a:gd name="T101" fmla="*/ 404 h 413"/>
                <a:gd name="T102" fmla="*/ 136 w 438"/>
                <a:gd name="T103" fmla="*/ 393 h 413"/>
                <a:gd name="T104" fmla="*/ 106 w 438"/>
                <a:gd name="T105" fmla="*/ 383 h 413"/>
                <a:gd name="T106" fmla="*/ 122 w 438"/>
                <a:gd name="T107" fmla="*/ 391 h 413"/>
                <a:gd name="T108" fmla="*/ 83 w 438"/>
                <a:gd name="T109" fmla="*/ 362 h 413"/>
                <a:gd name="T110" fmla="*/ 64 w 438"/>
                <a:gd name="T111" fmla="*/ 353 h 413"/>
                <a:gd name="T112" fmla="*/ 72 w 438"/>
                <a:gd name="T113" fmla="*/ 353 h 413"/>
                <a:gd name="T114" fmla="*/ 39 w 438"/>
                <a:gd name="T115" fmla="*/ 316 h 413"/>
                <a:gd name="T116" fmla="*/ 28 w 438"/>
                <a:gd name="T117" fmla="*/ 307 h 413"/>
                <a:gd name="T118" fmla="*/ 31 w 438"/>
                <a:gd name="T119" fmla="*/ 303 h 413"/>
                <a:gd name="T120" fmla="*/ 8 w 438"/>
                <a:gd name="T121" fmla="*/ 261 h 413"/>
                <a:gd name="T122" fmla="*/ 14 w 438"/>
                <a:gd name="T123" fmla="*/ 278 h 413"/>
                <a:gd name="T124" fmla="*/ 5 w 438"/>
                <a:gd name="T125" fmla="*/ 247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8" h="413">
                  <a:moveTo>
                    <a:pt x="1" y="227"/>
                  </a:moveTo>
                  <a:lnTo>
                    <a:pt x="0" y="209"/>
                  </a:lnTo>
                  <a:lnTo>
                    <a:pt x="5" y="209"/>
                  </a:lnTo>
                  <a:lnTo>
                    <a:pt x="6" y="227"/>
                  </a:lnTo>
                  <a:lnTo>
                    <a:pt x="1" y="227"/>
                  </a:lnTo>
                  <a:close/>
                  <a:moveTo>
                    <a:pt x="1" y="195"/>
                  </a:moveTo>
                  <a:lnTo>
                    <a:pt x="1" y="185"/>
                  </a:lnTo>
                  <a:lnTo>
                    <a:pt x="3" y="177"/>
                  </a:lnTo>
                  <a:lnTo>
                    <a:pt x="7" y="178"/>
                  </a:lnTo>
                  <a:lnTo>
                    <a:pt x="6" y="186"/>
                  </a:lnTo>
                  <a:lnTo>
                    <a:pt x="6" y="186"/>
                  </a:lnTo>
                  <a:lnTo>
                    <a:pt x="5" y="196"/>
                  </a:lnTo>
                  <a:lnTo>
                    <a:pt x="1" y="195"/>
                  </a:lnTo>
                  <a:close/>
                  <a:moveTo>
                    <a:pt x="5" y="163"/>
                  </a:moveTo>
                  <a:lnTo>
                    <a:pt x="10" y="146"/>
                  </a:lnTo>
                  <a:lnTo>
                    <a:pt x="14" y="147"/>
                  </a:lnTo>
                  <a:lnTo>
                    <a:pt x="9" y="165"/>
                  </a:lnTo>
                  <a:lnTo>
                    <a:pt x="5" y="163"/>
                  </a:lnTo>
                  <a:close/>
                  <a:moveTo>
                    <a:pt x="15" y="133"/>
                  </a:moveTo>
                  <a:lnTo>
                    <a:pt x="18" y="126"/>
                  </a:lnTo>
                  <a:lnTo>
                    <a:pt x="22" y="116"/>
                  </a:lnTo>
                  <a:lnTo>
                    <a:pt x="27" y="118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19" y="135"/>
                  </a:lnTo>
                  <a:lnTo>
                    <a:pt x="15" y="133"/>
                  </a:lnTo>
                  <a:close/>
                  <a:moveTo>
                    <a:pt x="29" y="104"/>
                  </a:moveTo>
                  <a:lnTo>
                    <a:pt x="38" y="91"/>
                  </a:lnTo>
                  <a:lnTo>
                    <a:pt x="39" y="89"/>
                  </a:lnTo>
                  <a:lnTo>
                    <a:pt x="43" y="92"/>
                  </a:lnTo>
                  <a:lnTo>
                    <a:pt x="41" y="94"/>
                  </a:lnTo>
                  <a:lnTo>
                    <a:pt x="41" y="93"/>
                  </a:lnTo>
                  <a:lnTo>
                    <a:pt x="33" y="107"/>
                  </a:lnTo>
                  <a:lnTo>
                    <a:pt x="29" y="104"/>
                  </a:lnTo>
                  <a:close/>
                  <a:moveTo>
                    <a:pt x="48" y="78"/>
                  </a:moveTo>
                  <a:lnTo>
                    <a:pt x="50" y="75"/>
                  </a:lnTo>
                  <a:lnTo>
                    <a:pt x="60" y="65"/>
                  </a:lnTo>
                  <a:lnTo>
                    <a:pt x="63" y="68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51" y="81"/>
                  </a:lnTo>
                  <a:lnTo>
                    <a:pt x="48" y="78"/>
                  </a:lnTo>
                  <a:close/>
                  <a:moveTo>
                    <a:pt x="70" y="55"/>
                  </a:moveTo>
                  <a:lnTo>
                    <a:pt x="80" y="47"/>
                  </a:lnTo>
                  <a:lnTo>
                    <a:pt x="85" y="44"/>
                  </a:lnTo>
                  <a:lnTo>
                    <a:pt x="87" y="47"/>
                  </a:lnTo>
                  <a:lnTo>
                    <a:pt x="83" y="51"/>
                  </a:lnTo>
                  <a:lnTo>
                    <a:pt x="83" y="51"/>
                  </a:lnTo>
                  <a:lnTo>
                    <a:pt x="73" y="59"/>
                  </a:lnTo>
                  <a:lnTo>
                    <a:pt x="70" y="55"/>
                  </a:lnTo>
                  <a:close/>
                  <a:moveTo>
                    <a:pt x="96" y="36"/>
                  </a:moveTo>
                  <a:lnTo>
                    <a:pt x="97" y="35"/>
                  </a:lnTo>
                  <a:lnTo>
                    <a:pt x="112" y="27"/>
                  </a:lnTo>
                  <a:lnTo>
                    <a:pt x="114" y="31"/>
                  </a:lnTo>
                  <a:lnTo>
                    <a:pt x="99" y="39"/>
                  </a:lnTo>
                  <a:lnTo>
                    <a:pt x="99" y="39"/>
                  </a:lnTo>
                  <a:lnTo>
                    <a:pt x="98" y="40"/>
                  </a:lnTo>
                  <a:lnTo>
                    <a:pt x="96" y="36"/>
                  </a:lnTo>
                  <a:close/>
                  <a:moveTo>
                    <a:pt x="124" y="21"/>
                  </a:moveTo>
                  <a:lnTo>
                    <a:pt x="134" y="16"/>
                  </a:lnTo>
                  <a:lnTo>
                    <a:pt x="141" y="14"/>
                  </a:lnTo>
                  <a:lnTo>
                    <a:pt x="142" y="18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26" y="25"/>
                  </a:lnTo>
                  <a:lnTo>
                    <a:pt x="124" y="21"/>
                  </a:lnTo>
                  <a:close/>
                  <a:moveTo>
                    <a:pt x="154" y="9"/>
                  </a:moveTo>
                  <a:lnTo>
                    <a:pt x="154" y="9"/>
                  </a:lnTo>
                  <a:lnTo>
                    <a:pt x="172" y="5"/>
                  </a:lnTo>
                  <a:lnTo>
                    <a:pt x="173" y="9"/>
                  </a:lnTo>
                  <a:lnTo>
                    <a:pt x="155" y="13"/>
                  </a:lnTo>
                  <a:lnTo>
                    <a:pt x="156" y="13"/>
                  </a:lnTo>
                  <a:lnTo>
                    <a:pt x="155" y="13"/>
                  </a:lnTo>
                  <a:lnTo>
                    <a:pt x="154" y="9"/>
                  </a:lnTo>
                  <a:close/>
                  <a:moveTo>
                    <a:pt x="185" y="2"/>
                  </a:moveTo>
                  <a:lnTo>
                    <a:pt x="197" y="1"/>
                  </a:lnTo>
                  <a:lnTo>
                    <a:pt x="204" y="0"/>
                  </a:lnTo>
                  <a:lnTo>
                    <a:pt x="204" y="5"/>
                  </a:lnTo>
                  <a:lnTo>
                    <a:pt x="197" y="5"/>
                  </a:lnTo>
                  <a:lnTo>
                    <a:pt x="197" y="5"/>
                  </a:lnTo>
                  <a:lnTo>
                    <a:pt x="186" y="7"/>
                  </a:lnTo>
                  <a:lnTo>
                    <a:pt x="185" y="2"/>
                  </a:lnTo>
                  <a:close/>
                  <a:moveTo>
                    <a:pt x="217" y="0"/>
                  </a:moveTo>
                  <a:lnTo>
                    <a:pt x="219" y="0"/>
                  </a:lnTo>
                  <a:lnTo>
                    <a:pt x="235" y="1"/>
                  </a:lnTo>
                  <a:lnTo>
                    <a:pt x="235" y="5"/>
                  </a:lnTo>
                  <a:lnTo>
                    <a:pt x="219" y="4"/>
                  </a:lnTo>
                  <a:lnTo>
                    <a:pt x="219" y="4"/>
                  </a:lnTo>
                  <a:lnTo>
                    <a:pt x="217" y="4"/>
                  </a:lnTo>
                  <a:lnTo>
                    <a:pt x="217" y="0"/>
                  </a:lnTo>
                  <a:close/>
                  <a:moveTo>
                    <a:pt x="249" y="2"/>
                  </a:moveTo>
                  <a:lnTo>
                    <a:pt x="263" y="4"/>
                  </a:lnTo>
                  <a:lnTo>
                    <a:pt x="267" y="5"/>
                  </a:lnTo>
                  <a:lnTo>
                    <a:pt x="266" y="9"/>
                  </a:lnTo>
                  <a:lnTo>
                    <a:pt x="262" y="8"/>
                  </a:lnTo>
                  <a:lnTo>
                    <a:pt x="263" y="8"/>
                  </a:lnTo>
                  <a:lnTo>
                    <a:pt x="249" y="6"/>
                  </a:lnTo>
                  <a:lnTo>
                    <a:pt x="249" y="2"/>
                  </a:lnTo>
                  <a:close/>
                  <a:moveTo>
                    <a:pt x="281" y="8"/>
                  </a:moveTo>
                  <a:lnTo>
                    <a:pt x="284" y="9"/>
                  </a:lnTo>
                  <a:lnTo>
                    <a:pt x="298" y="14"/>
                  </a:lnTo>
                  <a:lnTo>
                    <a:pt x="297" y="18"/>
                  </a:lnTo>
                  <a:lnTo>
                    <a:pt x="283" y="13"/>
                  </a:lnTo>
                  <a:lnTo>
                    <a:pt x="283" y="13"/>
                  </a:lnTo>
                  <a:lnTo>
                    <a:pt x="279" y="13"/>
                  </a:lnTo>
                  <a:lnTo>
                    <a:pt x="281" y="8"/>
                  </a:lnTo>
                  <a:close/>
                  <a:moveTo>
                    <a:pt x="311" y="19"/>
                  </a:moveTo>
                  <a:lnTo>
                    <a:pt x="324" y="25"/>
                  </a:lnTo>
                  <a:lnTo>
                    <a:pt x="327" y="27"/>
                  </a:lnTo>
                  <a:lnTo>
                    <a:pt x="325" y="31"/>
                  </a:lnTo>
                  <a:lnTo>
                    <a:pt x="321" y="29"/>
                  </a:lnTo>
                  <a:lnTo>
                    <a:pt x="322" y="29"/>
                  </a:lnTo>
                  <a:lnTo>
                    <a:pt x="309" y="23"/>
                  </a:lnTo>
                  <a:lnTo>
                    <a:pt x="311" y="19"/>
                  </a:lnTo>
                  <a:close/>
                  <a:moveTo>
                    <a:pt x="339" y="34"/>
                  </a:moveTo>
                  <a:lnTo>
                    <a:pt x="342" y="35"/>
                  </a:lnTo>
                  <a:lnTo>
                    <a:pt x="354" y="44"/>
                  </a:lnTo>
                  <a:lnTo>
                    <a:pt x="352" y="48"/>
                  </a:lnTo>
                  <a:lnTo>
                    <a:pt x="339" y="39"/>
                  </a:lnTo>
                  <a:lnTo>
                    <a:pt x="339" y="39"/>
                  </a:lnTo>
                  <a:lnTo>
                    <a:pt x="337" y="38"/>
                  </a:lnTo>
                  <a:lnTo>
                    <a:pt x="339" y="34"/>
                  </a:lnTo>
                  <a:close/>
                  <a:moveTo>
                    <a:pt x="365" y="53"/>
                  </a:moveTo>
                  <a:lnTo>
                    <a:pt x="374" y="60"/>
                  </a:lnTo>
                  <a:lnTo>
                    <a:pt x="379" y="65"/>
                  </a:lnTo>
                  <a:lnTo>
                    <a:pt x="375" y="68"/>
                  </a:lnTo>
                  <a:lnTo>
                    <a:pt x="371" y="64"/>
                  </a:lnTo>
                  <a:lnTo>
                    <a:pt x="371" y="64"/>
                  </a:lnTo>
                  <a:lnTo>
                    <a:pt x="362" y="56"/>
                  </a:lnTo>
                  <a:lnTo>
                    <a:pt x="365" y="53"/>
                  </a:lnTo>
                  <a:close/>
                  <a:moveTo>
                    <a:pt x="388" y="75"/>
                  </a:moveTo>
                  <a:lnTo>
                    <a:pt x="400" y="89"/>
                  </a:lnTo>
                  <a:lnTo>
                    <a:pt x="396" y="92"/>
                  </a:lnTo>
                  <a:lnTo>
                    <a:pt x="385" y="78"/>
                  </a:lnTo>
                  <a:lnTo>
                    <a:pt x="388" y="75"/>
                  </a:lnTo>
                  <a:close/>
                  <a:moveTo>
                    <a:pt x="407" y="101"/>
                  </a:moveTo>
                  <a:lnTo>
                    <a:pt x="412" y="108"/>
                  </a:lnTo>
                  <a:lnTo>
                    <a:pt x="416" y="117"/>
                  </a:lnTo>
                  <a:lnTo>
                    <a:pt x="412" y="119"/>
                  </a:lnTo>
                  <a:lnTo>
                    <a:pt x="408" y="110"/>
                  </a:lnTo>
                  <a:lnTo>
                    <a:pt x="408" y="110"/>
                  </a:lnTo>
                  <a:lnTo>
                    <a:pt x="403" y="103"/>
                  </a:lnTo>
                  <a:lnTo>
                    <a:pt x="407" y="101"/>
                  </a:lnTo>
                  <a:close/>
                  <a:moveTo>
                    <a:pt x="422" y="129"/>
                  </a:moveTo>
                  <a:lnTo>
                    <a:pt x="428" y="145"/>
                  </a:lnTo>
                  <a:lnTo>
                    <a:pt x="429" y="146"/>
                  </a:lnTo>
                  <a:lnTo>
                    <a:pt x="424" y="148"/>
                  </a:lnTo>
                  <a:lnTo>
                    <a:pt x="424" y="146"/>
                  </a:lnTo>
                  <a:lnTo>
                    <a:pt x="424" y="146"/>
                  </a:lnTo>
                  <a:lnTo>
                    <a:pt x="418" y="131"/>
                  </a:lnTo>
                  <a:lnTo>
                    <a:pt x="422" y="129"/>
                  </a:lnTo>
                  <a:close/>
                  <a:moveTo>
                    <a:pt x="432" y="160"/>
                  </a:moveTo>
                  <a:lnTo>
                    <a:pt x="434" y="165"/>
                  </a:lnTo>
                  <a:lnTo>
                    <a:pt x="436" y="178"/>
                  </a:lnTo>
                  <a:lnTo>
                    <a:pt x="431" y="178"/>
                  </a:lnTo>
                  <a:lnTo>
                    <a:pt x="429" y="166"/>
                  </a:lnTo>
                  <a:lnTo>
                    <a:pt x="429" y="166"/>
                  </a:lnTo>
                  <a:lnTo>
                    <a:pt x="428" y="161"/>
                  </a:lnTo>
                  <a:lnTo>
                    <a:pt x="432" y="160"/>
                  </a:lnTo>
                  <a:close/>
                  <a:moveTo>
                    <a:pt x="437" y="191"/>
                  </a:moveTo>
                  <a:lnTo>
                    <a:pt x="438" y="206"/>
                  </a:lnTo>
                  <a:lnTo>
                    <a:pt x="438" y="210"/>
                  </a:lnTo>
                  <a:lnTo>
                    <a:pt x="433" y="210"/>
                  </a:lnTo>
                  <a:lnTo>
                    <a:pt x="434" y="206"/>
                  </a:lnTo>
                  <a:lnTo>
                    <a:pt x="434" y="206"/>
                  </a:lnTo>
                  <a:lnTo>
                    <a:pt x="433" y="192"/>
                  </a:lnTo>
                  <a:lnTo>
                    <a:pt x="437" y="191"/>
                  </a:lnTo>
                  <a:close/>
                  <a:moveTo>
                    <a:pt x="437" y="223"/>
                  </a:moveTo>
                  <a:lnTo>
                    <a:pt x="437" y="227"/>
                  </a:lnTo>
                  <a:lnTo>
                    <a:pt x="435" y="242"/>
                  </a:lnTo>
                  <a:lnTo>
                    <a:pt x="430" y="241"/>
                  </a:lnTo>
                  <a:lnTo>
                    <a:pt x="433" y="227"/>
                  </a:lnTo>
                  <a:lnTo>
                    <a:pt x="432" y="227"/>
                  </a:lnTo>
                  <a:lnTo>
                    <a:pt x="433" y="223"/>
                  </a:lnTo>
                  <a:lnTo>
                    <a:pt x="437" y="223"/>
                  </a:lnTo>
                  <a:close/>
                  <a:moveTo>
                    <a:pt x="432" y="255"/>
                  </a:moveTo>
                  <a:lnTo>
                    <a:pt x="428" y="268"/>
                  </a:lnTo>
                  <a:lnTo>
                    <a:pt x="427" y="273"/>
                  </a:lnTo>
                  <a:lnTo>
                    <a:pt x="422" y="271"/>
                  </a:lnTo>
                  <a:lnTo>
                    <a:pt x="424" y="266"/>
                  </a:lnTo>
                  <a:lnTo>
                    <a:pt x="424" y="267"/>
                  </a:lnTo>
                  <a:lnTo>
                    <a:pt x="427" y="254"/>
                  </a:lnTo>
                  <a:lnTo>
                    <a:pt x="432" y="255"/>
                  </a:lnTo>
                  <a:close/>
                  <a:moveTo>
                    <a:pt x="422" y="285"/>
                  </a:moveTo>
                  <a:lnTo>
                    <a:pt x="421" y="287"/>
                  </a:lnTo>
                  <a:lnTo>
                    <a:pt x="413" y="302"/>
                  </a:lnTo>
                  <a:lnTo>
                    <a:pt x="409" y="300"/>
                  </a:lnTo>
                  <a:lnTo>
                    <a:pt x="417" y="285"/>
                  </a:lnTo>
                  <a:lnTo>
                    <a:pt x="417" y="285"/>
                  </a:lnTo>
                  <a:lnTo>
                    <a:pt x="417" y="284"/>
                  </a:lnTo>
                  <a:lnTo>
                    <a:pt x="422" y="285"/>
                  </a:lnTo>
                  <a:close/>
                  <a:moveTo>
                    <a:pt x="406" y="314"/>
                  </a:moveTo>
                  <a:lnTo>
                    <a:pt x="401" y="322"/>
                  </a:lnTo>
                  <a:lnTo>
                    <a:pt x="395" y="329"/>
                  </a:lnTo>
                  <a:lnTo>
                    <a:pt x="392" y="326"/>
                  </a:lnTo>
                  <a:lnTo>
                    <a:pt x="397" y="319"/>
                  </a:lnTo>
                  <a:lnTo>
                    <a:pt x="397" y="319"/>
                  </a:lnTo>
                  <a:lnTo>
                    <a:pt x="402" y="311"/>
                  </a:lnTo>
                  <a:lnTo>
                    <a:pt x="406" y="314"/>
                  </a:lnTo>
                  <a:close/>
                  <a:moveTo>
                    <a:pt x="387" y="339"/>
                  </a:moveTo>
                  <a:lnTo>
                    <a:pt x="374" y="352"/>
                  </a:lnTo>
                  <a:lnTo>
                    <a:pt x="371" y="349"/>
                  </a:lnTo>
                  <a:lnTo>
                    <a:pt x="383" y="336"/>
                  </a:lnTo>
                  <a:lnTo>
                    <a:pt x="387" y="339"/>
                  </a:lnTo>
                  <a:close/>
                  <a:moveTo>
                    <a:pt x="364" y="361"/>
                  </a:moveTo>
                  <a:lnTo>
                    <a:pt x="358" y="366"/>
                  </a:lnTo>
                  <a:lnTo>
                    <a:pt x="349" y="373"/>
                  </a:lnTo>
                  <a:lnTo>
                    <a:pt x="346" y="369"/>
                  </a:lnTo>
                  <a:lnTo>
                    <a:pt x="356" y="362"/>
                  </a:lnTo>
                  <a:lnTo>
                    <a:pt x="356" y="362"/>
                  </a:lnTo>
                  <a:lnTo>
                    <a:pt x="361" y="358"/>
                  </a:lnTo>
                  <a:lnTo>
                    <a:pt x="364" y="361"/>
                  </a:lnTo>
                  <a:close/>
                  <a:moveTo>
                    <a:pt x="337" y="380"/>
                  </a:moveTo>
                  <a:lnTo>
                    <a:pt x="324" y="388"/>
                  </a:lnTo>
                  <a:lnTo>
                    <a:pt x="321" y="389"/>
                  </a:lnTo>
                  <a:lnTo>
                    <a:pt x="320" y="385"/>
                  </a:lnTo>
                  <a:lnTo>
                    <a:pt x="322" y="384"/>
                  </a:lnTo>
                  <a:lnTo>
                    <a:pt x="321" y="384"/>
                  </a:lnTo>
                  <a:lnTo>
                    <a:pt x="335" y="376"/>
                  </a:lnTo>
                  <a:lnTo>
                    <a:pt x="337" y="380"/>
                  </a:lnTo>
                  <a:close/>
                  <a:moveTo>
                    <a:pt x="309" y="395"/>
                  </a:moveTo>
                  <a:lnTo>
                    <a:pt x="304" y="397"/>
                  </a:lnTo>
                  <a:lnTo>
                    <a:pt x="292" y="401"/>
                  </a:lnTo>
                  <a:lnTo>
                    <a:pt x="290" y="397"/>
                  </a:lnTo>
                  <a:lnTo>
                    <a:pt x="303" y="393"/>
                  </a:lnTo>
                  <a:lnTo>
                    <a:pt x="303" y="393"/>
                  </a:lnTo>
                  <a:lnTo>
                    <a:pt x="307" y="391"/>
                  </a:lnTo>
                  <a:lnTo>
                    <a:pt x="309" y="395"/>
                  </a:lnTo>
                  <a:close/>
                  <a:moveTo>
                    <a:pt x="279" y="405"/>
                  </a:moveTo>
                  <a:lnTo>
                    <a:pt x="263" y="409"/>
                  </a:lnTo>
                  <a:lnTo>
                    <a:pt x="261" y="409"/>
                  </a:lnTo>
                  <a:lnTo>
                    <a:pt x="260" y="405"/>
                  </a:lnTo>
                  <a:lnTo>
                    <a:pt x="263" y="404"/>
                  </a:lnTo>
                  <a:lnTo>
                    <a:pt x="262" y="404"/>
                  </a:lnTo>
                  <a:lnTo>
                    <a:pt x="278" y="401"/>
                  </a:lnTo>
                  <a:lnTo>
                    <a:pt x="279" y="405"/>
                  </a:lnTo>
                  <a:close/>
                  <a:moveTo>
                    <a:pt x="247" y="411"/>
                  </a:moveTo>
                  <a:lnTo>
                    <a:pt x="242" y="412"/>
                  </a:lnTo>
                  <a:lnTo>
                    <a:pt x="229" y="413"/>
                  </a:lnTo>
                  <a:lnTo>
                    <a:pt x="229" y="408"/>
                  </a:lnTo>
                  <a:lnTo>
                    <a:pt x="241" y="407"/>
                  </a:lnTo>
                  <a:lnTo>
                    <a:pt x="241" y="408"/>
                  </a:lnTo>
                  <a:lnTo>
                    <a:pt x="247" y="407"/>
                  </a:lnTo>
                  <a:lnTo>
                    <a:pt x="247" y="411"/>
                  </a:lnTo>
                  <a:close/>
                  <a:moveTo>
                    <a:pt x="215" y="413"/>
                  </a:moveTo>
                  <a:lnTo>
                    <a:pt x="197" y="412"/>
                  </a:lnTo>
                  <a:lnTo>
                    <a:pt x="197" y="407"/>
                  </a:lnTo>
                  <a:lnTo>
                    <a:pt x="215" y="408"/>
                  </a:lnTo>
                  <a:lnTo>
                    <a:pt x="215" y="413"/>
                  </a:lnTo>
                  <a:close/>
                  <a:moveTo>
                    <a:pt x="183" y="410"/>
                  </a:moveTo>
                  <a:lnTo>
                    <a:pt x="175" y="409"/>
                  </a:lnTo>
                  <a:lnTo>
                    <a:pt x="165" y="406"/>
                  </a:lnTo>
                  <a:lnTo>
                    <a:pt x="166" y="402"/>
                  </a:lnTo>
                  <a:lnTo>
                    <a:pt x="176" y="404"/>
                  </a:lnTo>
                  <a:lnTo>
                    <a:pt x="176" y="404"/>
                  </a:lnTo>
                  <a:lnTo>
                    <a:pt x="184" y="406"/>
                  </a:lnTo>
                  <a:lnTo>
                    <a:pt x="183" y="410"/>
                  </a:lnTo>
                  <a:close/>
                  <a:moveTo>
                    <a:pt x="152" y="403"/>
                  </a:moveTo>
                  <a:lnTo>
                    <a:pt x="135" y="397"/>
                  </a:lnTo>
                  <a:lnTo>
                    <a:pt x="136" y="393"/>
                  </a:lnTo>
                  <a:lnTo>
                    <a:pt x="154" y="399"/>
                  </a:lnTo>
                  <a:lnTo>
                    <a:pt x="152" y="403"/>
                  </a:lnTo>
                  <a:close/>
                  <a:moveTo>
                    <a:pt x="122" y="391"/>
                  </a:moveTo>
                  <a:lnTo>
                    <a:pt x="115" y="388"/>
                  </a:lnTo>
                  <a:lnTo>
                    <a:pt x="106" y="383"/>
                  </a:lnTo>
                  <a:lnTo>
                    <a:pt x="108" y="379"/>
                  </a:lnTo>
                  <a:lnTo>
                    <a:pt x="117" y="384"/>
                  </a:lnTo>
                  <a:lnTo>
                    <a:pt x="117" y="384"/>
                  </a:lnTo>
                  <a:lnTo>
                    <a:pt x="124" y="387"/>
                  </a:lnTo>
                  <a:lnTo>
                    <a:pt x="122" y="391"/>
                  </a:lnTo>
                  <a:close/>
                  <a:moveTo>
                    <a:pt x="94" y="376"/>
                  </a:moveTo>
                  <a:lnTo>
                    <a:pt x="80" y="366"/>
                  </a:lnTo>
                  <a:lnTo>
                    <a:pt x="79" y="365"/>
                  </a:lnTo>
                  <a:lnTo>
                    <a:pt x="82" y="362"/>
                  </a:lnTo>
                  <a:lnTo>
                    <a:pt x="83" y="362"/>
                  </a:lnTo>
                  <a:lnTo>
                    <a:pt x="83" y="362"/>
                  </a:lnTo>
                  <a:lnTo>
                    <a:pt x="97" y="372"/>
                  </a:lnTo>
                  <a:lnTo>
                    <a:pt x="94" y="376"/>
                  </a:lnTo>
                  <a:close/>
                  <a:moveTo>
                    <a:pt x="69" y="356"/>
                  </a:moveTo>
                  <a:lnTo>
                    <a:pt x="64" y="353"/>
                  </a:lnTo>
                  <a:lnTo>
                    <a:pt x="56" y="343"/>
                  </a:lnTo>
                  <a:lnTo>
                    <a:pt x="59" y="340"/>
                  </a:lnTo>
                  <a:lnTo>
                    <a:pt x="68" y="349"/>
                  </a:lnTo>
                  <a:lnTo>
                    <a:pt x="68" y="349"/>
                  </a:lnTo>
                  <a:lnTo>
                    <a:pt x="72" y="353"/>
                  </a:lnTo>
                  <a:lnTo>
                    <a:pt x="69" y="356"/>
                  </a:lnTo>
                  <a:close/>
                  <a:moveTo>
                    <a:pt x="46" y="333"/>
                  </a:moveTo>
                  <a:lnTo>
                    <a:pt x="38" y="322"/>
                  </a:lnTo>
                  <a:lnTo>
                    <a:pt x="35" y="318"/>
                  </a:lnTo>
                  <a:lnTo>
                    <a:pt x="39" y="316"/>
                  </a:lnTo>
                  <a:lnTo>
                    <a:pt x="41" y="319"/>
                  </a:lnTo>
                  <a:lnTo>
                    <a:pt x="41" y="319"/>
                  </a:lnTo>
                  <a:lnTo>
                    <a:pt x="50" y="330"/>
                  </a:lnTo>
                  <a:lnTo>
                    <a:pt x="46" y="333"/>
                  </a:lnTo>
                  <a:close/>
                  <a:moveTo>
                    <a:pt x="28" y="307"/>
                  </a:moveTo>
                  <a:lnTo>
                    <a:pt x="27" y="305"/>
                  </a:lnTo>
                  <a:lnTo>
                    <a:pt x="19" y="291"/>
                  </a:lnTo>
                  <a:lnTo>
                    <a:pt x="23" y="289"/>
                  </a:lnTo>
                  <a:lnTo>
                    <a:pt x="31" y="303"/>
                  </a:lnTo>
                  <a:lnTo>
                    <a:pt x="31" y="303"/>
                  </a:lnTo>
                  <a:lnTo>
                    <a:pt x="32" y="305"/>
                  </a:lnTo>
                  <a:lnTo>
                    <a:pt x="28" y="307"/>
                  </a:lnTo>
                  <a:close/>
                  <a:moveTo>
                    <a:pt x="14" y="278"/>
                  </a:moveTo>
                  <a:lnTo>
                    <a:pt x="10" y="268"/>
                  </a:lnTo>
                  <a:lnTo>
                    <a:pt x="8" y="261"/>
                  </a:lnTo>
                  <a:lnTo>
                    <a:pt x="13" y="259"/>
                  </a:lnTo>
                  <a:lnTo>
                    <a:pt x="15" y="267"/>
                  </a:lnTo>
                  <a:lnTo>
                    <a:pt x="14" y="266"/>
                  </a:lnTo>
                  <a:lnTo>
                    <a:pt x="18" y="276"/>
                  </a:lnTo>
                  <a:lnTo>
                    <a:pt x="14" y="278"/>
                  </a:lnTo>
                  <a:close/>
                  <a:moveTo>
                    <a:pt x="5" y="247"/>
                  </a:moveTo>
                  <a:lnTo>
                    <a:pt x="2" y="229"/>
                  </a:lnTo>
                  <a:lnTo>
                    <a:pt x="6" y="228"/>
                  </a:lnTo>
                  <a:lnTo>
                    <a:pt x="9" y="246"/>
                  </a:lnTo>
                  <a:lnTo>
                    <a:pt x="5" y="247"/>
                  </a:lnTo>
                  <a:close/>
                </a:path>
              </a:pathLst>
            </a:custGeom>
            <a:solidFill>
              <a:srgbClr val="00B0F0"/>
            </a:solidFill>
            <a:ln w="0" cap="flat">
              <a:solidFill>
                <a:srgbClr val="00B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1" name="Rectangle 77"/>
            <p:cNvSpPr>
              <a:spLocks noChangeArrowheads="1"/>
            </p:cNvSpPr>
            <p:nvPr/>
          </p:nvSpPr>
          <p:spPr bwMode="auto">
            <a:xfrm>
              <a:off x="2664" y="3905"/>
              <a:ext cx="36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800" b="0" i="0" u="none" strike="noStrike" cap="none" normalizeH="0" baseline="0" dirty="0" smtClean="0">
                  <a:ln>
                    <a:noFill/>
                  </a:ln>
                  <a:solidFill>
                    <a:srgbClr val="767171"/>
                  </a:solidFill>
                  <a:effectLst/>
                  <a:latin typeface="Calibri" panose="020F0502020204030204" pitchFamily="34" charset="0"/>
                </a:rPr>
                <a:t>adverteerders</a:t>
              </a:r>
              <a:endPara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2" name="Rectangle 78"/>
            <p:cNvSpPr>
              <a:spLocks noChangeArrowheads="1"/>
            </p:cNvSpPr>
            <p:nvPr/>
          </p:nvSpPr>
          <p:spPr bwMode="auto">
            <a:xfrm>
              <a:off x="922" y="1802"/>
              <a:ext cx="34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800" b="0" i="0" u="none" strike="noStrike" cap="none" normalizeH="0" baseline="0" dirty="0" smtClean="0">
                  <a:ln>
                    <a:noFill/>
                  </a:ln>
                  <a:solidFill>
                    <a:srgbClr val="767171"/>
                  </a:solidFill>
                  <a:effectLst/>
                  <a:latin typeface="Calibri" panose="020F0502020204030204" pitchFamily="34" charset="0"/>
                </a:rPr>
                <a:t>Marketing</a:t>
              </a:r>
              <a:endPara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3" name="Rectangle 79"/>
            <p:cNvSpPr>
              <a:spLocks noChangeArrowheads="1"/>
            </p:cNvSpPr>
            <p:nvPr/>
          </p:nvSpPr>
          <p:spPr bwMode="auto">
            <a:xfrm>
              <a:off x="1509" y="2260"/>
              <a:ext cx="23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800" b="0" i="0" u="none" strike="noStrike" cap="none" normalizeH="0" baseline="0" dirty="0" smtClean="0">
                  <a:ln>
                    <a:noFill/>
                  </a:ln>
                  <a:solidFill>
                    <a:srgbClr val="767171"/>
                  </a:solidFill>
                  <a:effectLst/>
                  <a:latin typeface="Calibri" panose="020F0502020204030204" pitchFamily="34" charset="0"/>
                </a:rPr>
                <a:t>Marketing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800" b="0" i="0" u="none" strike="noStrike" cap="none" normalizeH="0" baseline="0" dirty="0" smtClean="0">
                  <a:ln>
                    <a:noFill/>
                  </a:ln>
                  <a:solidFill>
                    <a:srgbClr val="767171"/>
                  </a:solidFill>
                  <a:effectLst/>
                  <a:latin typeface="Calibri" panose="020F0502020204030204" pitchFamily="34" charset="0"/>
                </a:rPr>
                <a:t>partners</a:t>
              </a:r>
              <a:endPara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4" name="Rectangle 80"/>
            <p:cNvSpPr>
              <a:spLocks noChangeArrowheads="1"/>
            </p:cNvSpPr>
            <p:nvPr/>
          </p:nvSpPr>
          <p:spPr bwMode="auto">
            <a:xfrm>
              <a:off x="3714" y="2242"/>
              <a:ext cx="303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700" b="0" i="0" u="none" strike="noStrike" cap="none" normalizeH="0" baseline="0" dirty="0" smtClean="0">
                  <a:ln>
                    <a:noFill/>
                  </a:ln>
                  <a:solidFill>
                    <a:srgbClr val="767171"/>
                  </a:solidFill>
                  <a:effectLst/>
                  <a:latin typeface="Calibri" panose="020F0502020204030204" pitchFamily="34" charset="0"/>
                </a:rPr>
                <a:t>Content &amp; distributie partners </a:t>
              </a:r>
              <a:endPara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55" name="Picture 8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239"/>
              <a:ext cx="12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" name="Picture 8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239"/>
              <a:ext cx="12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7" name="Picture 85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" y="1833"/>
              <a:ext cx="290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8" name="Rectangle 8"/>
            <p:cNvSpPr>
              <a:spLocks noChangeArrowheads="1"/>
            </p:cNvSpPr>
            <p:nvPr/>
          </p:nvSpPr>
          <p:spPr bwMode="auto">
            <a:xfrm>
              <a:off x="2219" y="2635"/>
              <a:ext cx="1044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100" b="0" i="0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Calibri" panose="020F0502020204030204" pitchFamily="34" charset="0"/>
                </a:rPr>
                <a:t>Product &amp; Portfolio Management</a:t>
              </a:r>
              <a:endPara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159" name="Freeform 51"/>
            <p:cNvSpPr>
              <a:spLocks/>
            </p:cNvSpPr>
            <p:nvPr/>
          </p:nvSpPr>
          <p:spPr bwMode="auto">
            <a:xfrm>
              <a:off x="2678" y="2538"/>
              <a:ext cx="125" cy="120"/>
            </a:xfrm>
            <a:custGeom>
              <a:avLst/>
              <a:gdLst>
                <a:gd name="T0" fmla="*/ 0 w 125"/>
                <a:gd name="T1" fmla="*/ 60 h 120"/>
                <a:gd name="T2" fmla="*/ 32 w 125"/>
                <a:gd name="T3" fmla="*/ 60 h 120"/>
                <a:gd name="T4" fmla="*/ 32 w 125"/>
                <a:gd name="T5" fmla="*/ 0 h 120"/>
                <a:gd name="T6" fmla="*/ 94 w 125"/>
                <a:gd name="T7" fmla="*/ 0 h 120"/>
                <a:gd name="T8" fmla="*/ 94 w 125"/>
                <a:gd name="T9" fmla="*/ 60 h 120"/>
                <a:gd name="T10" fmla="*/ 125 w 125"/>
                <a:gd name="T11" fmla="*/ 60 h 120"/>
                <a:gd name="T12" fmla="*/ 63 w 125"/>
                <a:gd name="T13" fmla="*/ 120 h 120"/>
                <a:gd name="T14" fmla="*/ 0 w 125"/>
                <a:gd name="T1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20">
                  <a:moveTo>
                    <a:pt x="0" y="60"/>
                  </a:moveTo>
                  <a:lnTo>
                    <a:pt x="32" y="60"/>
                  </a:lnTo>
                  <a:lnTo>
                    <a:pt x="32" y="0"/>
                  </a:lnTo>
                  <a:lnTo>
                    <a:pt x="94" y="0"/>
                  </a:lnTo>
                  <a:lnTo>
                    <a:pt x="94" y="60"/>
                  </a:lnTo>
                  <a:lnTo>
                    <a:pt x="125" y="60"/>
                  </a:lnTo>
                  <a:lnTo>
                    <a:pt x="63" y="12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0" name="Rectangle 31"/>
            <p:cNvSpPr>
              <a:spLocks noChangeArrowheads="1"/>
            </p:cNvSpPr>
            <p:nvPr/>
          </p:nvSpPr>
          <p:spPr bwMode="auto">
            <a:xfrm>
              <a:off x="536" y="1731"/>
              <a:ext cx="1196" cy="2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1" name="Rectangle 64"/>
            <p:cNvSpPr>
              <a:spLocks noChangeArrowheads="1"/>
            </p:cNvSpPr>
            <p:nvPr/>
          </p:nvSpPr>
          <p:spPr bwMode="auto">
            <a:xfrm>
              <a:off x="2932" y="2879"/>
              <a:ext cx="24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content</a:t>
              </a:r>
              <a:endPara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2" name="Rectangle 58"/>
            <p:cNvSpPr>
              <a:spLocks noChangeArrowheads="1"/>
            </p:cNvSpPr>
            <p:nvPr/>
          </p:nvSpPr>
          <p:spPr bwMode="auto">
            <a:xfrm>
              <a:off x="3024" y="3357"/>
              <a:ext cx="67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. . . </a:t>
              </a:r>
              <a:endPara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689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4387" y="0"/>
            <a:ext cx="8580885" cy="11967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58"/>
          <p:cNvSpPr/>
          <p:nvPr/>
        </p:nvSpPr>
        <p:spPr>
          <a:xfrm>
            <a:off x="311141" y="321375"/>
            <a:ext cx="9144000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endParaRPr lang="nl-NL" sz="1900" b="1" dirty="0" smtClean="0">
              <a:solidFill>
                <a:srgbClr val="FFFFFF"/>
              </a:solidFill>
            </a:endParaRPr>
          </a:p>
        </p:txBody>
      </p:sp>
      <p:sp>
        <p:nvSpPr>
          <p:cNvPr id="34" name="Shape 58"/>
          <p:cNvSpPr/>
          <p:nvPr/>
        </p:nvSpPr>
        <p:spPr>
          <a:xfrm>
            <a:off x="463541" y="473775"/>
            <a:ext cx="9144000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nl-NL" sz="19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Time Data Platform</a:t>
            </a:r>
            <a:endParaRPr lang="nl-NL" sz="19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100"/>
          <p:cNvSpPr/>
          <p:nvPr/>
        </p:nvSpPr>
        <p:spPr bwMode="auto">
          <a:xfrm>
            <a:off x="1732134" y="5196432"/>
            <a:ext cx="1911590" cy="548100"/>
          </a:xfrm>
          <a:prstGeom prst="roundRect">
            <a:avLst>
              <a:gd name="adj" fmla="val 7434"/>
            </a:avLst>
          </a:prstGeom>
          <a:noFill/>
          <a:ln w="12700" cap="flat" cmpd="sng" algn="ctr">
            <a:solidFill>
              <a:srgbClr val="44546A"/>
            </a:solidFill>
            <a:prstDash val="dash"/>
            <a:miter lim="800000"/>
          </a:ln>
          <a:effectLst/>
        </p:spPr>
        <p:txBody>
          <a:bodyPr t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Contentcreatie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829037" y="3986926"/>
            <a:ext cx="1161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rgbClr val="E7E6E6">
                    <a:lumMod val="50000"/>
                  </a:srgbClr>
                </a:solidFill>
                <a:latin typeface="Calibri"/>
              </a:rPr>
              <a:t>Generieke Services</a:t>
            </a:r>
          </a:p>
        </p:txBody>
      </p:sp>
      <p:sp>
        <p:nvSpPr>
          <p:cNvPr id="23" name="Rounded Rectangle 100"/>
          <p:cNvSpPr/>
          <p:nvPr/>
        </p:nvSpPr>
        <p:spPr bwMode="auto">
          <a:xfrm>
            <a:off x="4201133" y="5196432"/>
            <a:ext cx="1911590" cy="548100"/>
          </a:xfrm>
          <a:prstGeom prst="roundRect">
            <a:avLst>
              <a:gd name="adj" fmla="val 7434"/>
            </a:avLst>
          </a:prstGeom>
          <a:noFill/>
          <a:ln w="12700" cap="flat" cmpd="sng" algn="ctr">
            <a:solidFill>
              <a:srgbClr val="44546A"/>
            </a:solidFill>
            <a:prstDash val="dash"/>
            <a:miter lim="800000"/>
          </a:ln>
          <a:effectLst/>
        </p:spPr>
        <p:txBody>
          <a:bodyPr t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Marketing, Sales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&amp; Services</a:t>
            </a:r>
          </a:p>
        </p:txBody>
      </p:sp>
      <p:sp>
        <p:nvSpPr>
          <p:cNvPr id="25" name="Rounded Rectangle 100"/>
          <p:cNvSpPr/>
          <p:nvPr/>
        </p:nvSpPr>
        <p:spPr bwMode="auto">
          <a:xfrm>
            <a:off x="6670132" y="5196432"/>
            <a:ext cx="1911590" cy="548100"/>
          </a:xfrm>
          <a:prstGeom prst="roundRect">
            <a:avLst>
              <a:gd name="adj" fmla="val 7434"/>
            </a:avLst>
          </a:prstGeom>
          <a:noFill/>
          <a:ln w="12700" cap="flat" cmpd="sng" algn="ctr">
            <a:solidFill>
              <a:srgbClr val="44546A"/>
            </a:solidFill>
            <a:prstDash val="dash"/>
            <a:miter lim="800000"/>
          </a:ln>
          <a:effectLst/>
        </p:spPr>
        <p:txBody>
          <a:bodyPr t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Propositie, Contract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&amp; Order administratie</a:t>
            </a:r>
          </a:p>
        </p:txBody>
      </p:sp>
      <p:grpSp>
        <p:nvGrpSpPr>
          <p:cNvPr id="32" name="Groep 31"/>
          <p:cNvGrpSpPr/>
          <p:nvPr/>
        </p:nvGrpSpPr>
        <p:grpSpPr>
          <a:xfrm>
            <a:off x="4262495" y="2017223"/>
            <a:ext cx="1126587" cy="635874"/>
            <a:chOff x="4922421" y="1045369"/>
            <a:chExt cx="1502116" cy="847832"/>
          </a:xfrm>
        </p:grpSpPr>
        <p:pic>
          <p:nvPicPr>
            <p:cNvPr id="33" name="Picture 10" descr="http://365psd.com/images/premium/thumbs/197/phone-tablet-and-laptop-outline-vector-icon-819976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969" y="1045369"/>
              <a:ext cx="1115568" cy="847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6" descr="Kran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2421" y="1282523"/>
              <a:ext cx="596265" cy="596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Picture 2" descr="https://cdn1.iconfinder.com/data/icons/simple-icons/4096/email-4096-bla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395" y="2151060"/>
            <a:ext cx="292608" cy="29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0" descr="http://digitalsplashmedia.com/wp-content/uploads/2013/06/Smartwatch-EC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961" y="2064882"/>
            <a:ext cx="142857" cy="28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ounded Rectangle 100"/>
          <p:cNvSpPr/>
          <p:nvPr/>
        </p:nvSpPr>
        <p:spPr bwMode="auto">
          <a:xfrm>
            <a:off x="4107321" y="1876822"/>
            <a:ext cx="2038349" cy="803967"/>
          </a:xfrm>
          <a:prstGeom prst="roundRect">
            <a:avLst>
              <a:gd name="adj" fmla="val 7434"/>
            </a:avLst>
          </a:prstGeom>
          <a:noFill/>
          <a:ln w="12700" cap="flat" cmpd="sng" algn="ctr">
            <a:solidFill>
              <a:srgbClr val="44546A"/>
            </a:solidFill>
            <a:prstDash val="dash"/>
            <a:miter lim="800000"/>
          </a:ln>
          <a:effectLst/>
        </p:spPr>
        <p:txBody>
          <a:bodyPr t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525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Tekstvak 38"/>
          <p:cNvSpPr txBox="1"/>
          <p:nvPr/>
        </p:nvSpPr>
        <p:spPr>
          <a:xfrm>
            <a:off x="4540246" y="1876575"/>
            <a:ext cx="1172501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88" b="1" dirty="0">
                <a:solidFill>
                  <a:prstClr val="black"/>
                </a:solidFill>
                <a:latin typeface="Calibri"/>
              </a:rPr>
              <a:t>Product Development</a:t>
            </a:r>
          </a:p>
        </p:txBody>
      </p:sp>
      <p:pic>
        <p:nvPicPr>
          <p:cNvPr id="40" name="Picture 2" descr="http://images.clipartpanda.com/radio-clipart-1197122845337673748paulshannon_Old_Timey_Radio.svg.me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35" y="2094523"/>
            <a:ext cx="249917" cy="26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ounded Rectangle 100"/>
          <p:cNvSpPr/>
          <p:nvPr/>
        </p:nvSpPr>
        <p:spPr bwMode="auto">
          <a:xfrm>
            <a:off x="764609" y="4935245"/>
            <a:ext cx="7877870" cy="899024"/>
          </a:xfrm>
          <a:prstGeom prst="roundRect">
            <a:avLst>
              <a:gd name="adj" fmla="val 7434"/>
            </a:avLst>
          </a:prstGeom>
          <a:noFill/>
          <a:ln w="12700" cap="flat" cmpd="sng" algn="ctr">
            <a:solidFill>
              <a:srgbClr val="44546A"/>
            </a:solidFill>
            <a:prstDash val="dash"/>
            <a:miter lim="800000"/>
          </a:ln>
          <a:effectLst/>
        </p:spPr>
        <p:txBody>
          <a:bodyPr t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Rounded Rectangle 100"/>
          <p:cNvSpPr/>
          <p:nvPr/>
        </p:nvSpPr>
        <p:spPr bwMode="auto">
          <a:xfrm>
            <a:off x="784653" y="3981530"/>
            <a:ext cx="7857826" cy="899024"/>
          </a:xfrm>
          <a:prstGeom prst="roundRect">
            <a:avLst>
              <a:gd name="adj" fmla="val 7434"/>
            </a:avLst>
          </a:prstGeom>
          <a:noFill/>
          <a:ln w="12700" cap="flat" cmpd="sng" algn="ctr">
            <a:solidFill>
              <a:srgbClr val="44546A"/>
            </a:solidFill>
            <a:prstDash val="dash"/>
            <a:miter lim="800000"/>
          </a:ln>
          <a:effectLst/>
        </p:spPr>
        <p:txBody>
          <a:bodyPr t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Rounded Rectangle 100"/>
          <p:cNvSpPr/>
          <p:nvPr/>
        </p:nvSpPr>
        <p:spPr bwMode="auto">
          <a:xfrm>
            <a:off x="764609" y="2983165"/>
            <a:ext cx="7877870" cy="899024"/>
          </a:xfrm>
          <a:prstGeom prst="roundRect">
            <a:avLst>
              <a:gd name="adj" fmla="val 7434"/>
            </a:avLst>
          </a:prstGeom>
          <a:noFill/>
          <a:ln w="12700" cap="flat" cmpd="sng" algn="ctr">
            <a:solidFill>
              <a:srgbClr val="44546A"/>
            </a:solidFill>
            <a:prstDash val="dash"/>
            <a:miter lim="800000"/>
          </a:ln>
          <a:effectLst/>
        </p:spPr>
        <p:txBody>
          <a:bodyPr t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kstvak 43"/>
          <p:cNvSpPr txBox="1"/>
          <p:nvPr/>
        </p:nvSpPr>
        <p:spPr>
          <a:xfrm>
            <a:off x="764609" y="2946098"/>
            <a:ext cx="1290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rgbClr val="E7E6E6">
                    <a:lumMod val="50000"/>
                  </a:srgbClr>
                </a:solidFill>
                <a:latin typeface="Calibri"/>
              </a:rPr>
              <a:t>Real Time Data Platform</a:t>
            </a:r>
          </a:p>
        </p:txBody>
      </p:sp>
      <p:sp>
        <p:nvSpPr>
          <p:cNvPr id="45" name="Rounded Rectangle 100"/>
          <p:cNvSpPr>
            <a:spLocks noChangeAspect="1"/>
          </p:cNvSpPr>
          <p:nvPr/>
        </p:nvSpPr>
        <p:spPr bwMode="auto">
          <a:xfrm>
            <a:off x="1843856" y="4156992"/>
            <a:ext cx="497013" cy="602791"/>
          </a:xfrm>
          <a:prstGeom prst="roundRect">
            <a:avLst>
              <a:gd name="adj" fmla="val 7434"/>
            </a:avLst>
          </a:prstGeom>
          <a:noFill/>
          <a:ln w="12700" cap="flat" cmpd="sng" algn="ctr">
            <a:solidFill>
              <a:srgbClr val="44546A"/>
            </a:solidFill>
            <a:prstDash val="dash"/>
            <a:miter lim="800000"/>
          </a:ln>
          <a:effectLst/>
        </p:spPr>
        <p:txBody>
          <a:bodyPr t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Rounded Rectangle 100"/>
          <p:cNvSpPr>
            <a:spLocks noChangeAspect="1"/>
          </p:cNvSpPr>
          <p:nvPr/>
        </p:nvSpPr>
        <p:spPr bwMode="auto">
          <a:xfrm>
            <a:off x="2432453" y="4156992"/>
            <a:ext cx="497013" cy="602791"/>
          </a:xfrm>
          <a:prstGeom prst="roundRect">
            <a:avLst>
              <a:gd name="adj" fmla="val 7434"/>
            </a:avLst>
          </a:prstGeom>
          <a:noFill/>
          <a:ln w="12700" cap="flat" cmpd="sng" algn="ctr">
            <a:solidFill>
              <a:srgbClr val="44546A"/>
            </a:solidFill>
            <a:prstDash val="dash"/>
            <a:miter lim="800000"/>
          </a:ln>
          <a:effectLst/>
        </p:spPr>
        <p:txBody>
          <a:bodyPr t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Rounded Rectangle 100"/>
          <p:cNvSpPr>
            <a:spLocks noChangeAspect="1"/>
          </p:cNvSpPr>
          <p:nvPr/>
        </p:nvSpPr>
        <p:spPr bwMode="auto">
          <a:xfrm>
            <a:off x="3021051" y="4156993"/>
            <a:ext cx="497013" cy="602790"/>
          </a:xfrm>
          <a:prstGeom prst="roundRect">
            <a:avLst>
              <a:gd name="adj" fmla="val 7434"/>
            </a:avLst>
          </a:prstGeom>
          <a:noFill/>
          <a:ln w="12700" cap="flat" cmpd="sng" algn="ctr">
            <a:solidFill>
              <a:srgbClr val="44546A"/>
            </a:solidFill>
            <a:prstDash val="dash"/>
            <a:miter lim="800000"/>
          </a:ln>
          <a:effectLst/>
        </p:spPr>
        <p:txBody>
          <a:bodyPr t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 . . </a:t>
            </a:r>
          </a:p>
        </p:txBody>
      </p:sp>
      <p:sp>
        <p:nvSpPr>
          <p:cNvPr id="48" name="Rounded Rectangle 100"/>
          <p:cNvSpPr>
            <a:spLocks noChangeAspect="1"/>
          </p:cNvSpPr>
          <p:nvPr/>
        </p:nvSpPr>
        <p:spPr bwMode="auto">
          <a:xfrm>
            <a:off x="4309375" y="4156992"/>
            <a:ext cx="497013" cy="602791"/>
          </a:xfrm>
          <a:prstGeom prst="roundRect">
            <a:avLst>
              <a:gd name="adj" fmla="val 7434"/>
            </a:avLst>
          </a:prstGeom>
          <a:noFill/>
          <a:ln w="12700" cap="flat" cmpd="sng" algn="ctr">
            <a:solidFill>
              <a:srgbClr val="44546A"/>
            </a:solidFill>
            <a:prstDash val="dash"/>
            <a:miter lim="800000"/>
          </a:ln>
          <a:effectLst/>
        </p:spPr>
        <p:txBody>
          <a:bodyPr t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675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Rounded Rectangle 100"/>
          <p:cNvSpPr>
            <a:spLocks noChangeAspect="1"/>
          </p:cNvSpPr>
          <p:nvPr/>
        </p:nvSpPr>
        <p:spPr bwMode="auto">
          <a:xfrm>
            <a:off x="4897973" y="4156992"/>
            <a:ext cx="497013" cy="602791"/>
          </a:xfrm>
          <a:prstGeom prst="roundRect">
            <a:avLst>
              <a:gd name="adj" fmla="val 7434"/>
            </a:avLst>
          </a:prstGeom>
          <a:noFill/>
          <a:ln w="12700" cap="flat" cmpd="sng" algn="ctr">
            <a:solidFill>
              <a:srgbClr val="44546A"/>
            </a:solidFill>
            <a:prstDash val="dash"/>
            <a:miter lim="800000"/>
          </a:ln>
          <a:effectLst/>
        </p:spPr>
        <p:txBody>
          <a:bodyPr tIns="0" rtlCol="0" anchor="ctr"/>
          <a:lstStyle/>
          <a:p>
            <a:pPr lvl="0" algn="ctr">
              <a:defRPr/>
            </a:pPr>
            <a:endParaRPr lang="nl-NL" sz="600" b="1" kern="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0" name="Rounded Rectangle 100"/>
          <p:cNvSpPr>
            <a:spLocks noChangeAspect="1"/>
          </p:cNvSpPr>
          <p:nvPr/>
        </p:nvSpPr>
        <p:spPr bwMode="auto">
          <a:xfrm>
            <a:off x="5486570" y="4156993"/>
            <a:ext cx="497013" cy="602790"/>
          </a:xfrm>
          <a:prstGeom prst="roundRect">
            <a:avLst>
              <a:gd name="adj" fmla="val 7434"/>
            </a:avLst>
          </a:prstGeom>
          <a:noFill/>
          <a:ln w="12700" cap="flat" cmpd="sng" algn="ctr">
            <a:solidFill>
              <a:srgbClr val="44546A"/>
            </a:solidFill>
            <a:prstDash val="dash"/>
            <a:miter lim="800000"/>
          </a:ln>
          <a:effectLst/>
        </p:spPr>
        <p:txBody>
          <a:bodyPr t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 . . </a:t>
            </a:r>
          </a:p>
        </p:txBody>
      </p:sp>
      <p:sp>
        <p:nvSpPr>
          <p:cNvPr id="51" name="Rounded Rectangle 100"/>
          <p:cNvSpPr>
            <a:spLocks noChangeAspect="1"/>
          </p:cNvSpPr>
          <p:nvPr/>
        </p:nvSpPr>
        <p:spPr bwMode="auto">
          <a:xfrm>
            <a:off x="6765557" y="4156992"/>
            <a:ext cx="497013" cy="602791"/>
          </a:xfrm>
          <a:prstGeom prst="roundRect">
            <a:avLst>
              <a:gd name="adj" fmla="val 7434"/>
            </a:avLst>
          </a:prstGeom>
          <a:noFill/>
          <a:ln w="12700" cap="flat" cmpd="sng" algn="ctr">
            <a:solidFill>
              <a:srgbClr val="44546A"/>
            </a:solidFill>
            <a:prstDash val="dash"/>
            <a:miter lim="800000"/>
          </a:ln>
          <a:effectLst/>
        </p:spPr>
        <p:txBody>
          <a:bodyPr t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675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Rounded Rectangle 100"/>
          <p:cNvSpPr>
            <a:spLocks noChangeAspect="1"/>
          </p:cNvSpPr>
          <p:nvPr/>
        </p:nvSpPr>
        <p:spPr bwMode="auto">
          <a:xfrm>
            <a:off x="7354154" y="4156992"/>
            <a:ext cx="497013" cy="602791"/>
          </a:xfrm>
          <a:prstGeom prst="roundRect">
            <a:avLst>
              <a:gd name="adj" fmla="val 7434"/>
            </a:avLst>
          </a:prstGeom>
          <a:noFill/>
          <a:ln w="12700" cap="flat" cmpd="sng" algn="ctr">
            <a:solidFill>
              <a:srgbClr val="44546A"/>
            </a:solidFill>
            <a:prstDash val="dash"/>
            <a:miter lim="800000"/>
          </a:ln>
          <a:effectLst/>
        </p:spPr>
        <p:txBody>
          <a:bodyPr t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Rounded Rectangle 100"/>
          <p:cNvSpPr>
            <a:spLocks noChangeAspect="1"/>
          </p:cNvSpPr>
          <p:nvPr/>
        </p:nvSpPr>
        <p:spPr bwMode="auto">
          <a:xfrm>
            <a:off x="7942752" y="4156993"/>
            <a:ext cx="497013" cy="602790"/>
          </a:xfrm>
          <a:prstGeom prst="roundRect">
            <a:avLst>
              <a:gd name="adj" fmla="val 7434"/>
            </a:avLst>
          </a:prstGeom>
          <a:noFill/>
          <a:ln w="12700" cap="flat" cmpd="sng" algn="ctr">
            <a:solidFill>
              <a:srgbClr val="44546A"/>
            </a:solidFill>
            <a:prstDash val="dash"/>
            <a:miter lim="800000"/>
          </a:ln>
          <a:effectLst/>
        </p:spPr>
        <p:txBody>
          <a:bodyPr t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 . . </a:t>
            </a:r>
          </a:p>
        </p:txBody>
      </p:sp>
      <p:sp>
        <p:nvSpPr>
          <p:cNvPr id="54" name="Rounded Rectangle 100"/>
          <p:cNvSpPr/>
          <p:nvPr/>
        </p:nvSpPr>
        <p:spPr bwMode="auto">
          <a:xfrm>
            <a:off x="1902913" y="3649970"/>
            <a:ext cx="6536852" cy="189000"/>
          </a:xfrm>
          <a:prstGeom prst="roundRect">
            <a:avLst>
              <a:gd name="adj" fmla="val 7434"/>
            </a:avLst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dash"/>
            <a:miter lim="800000"/>
          </a:ln>
          <a:effectLst/>
        </p:spPr>
        <p:txBody>
          <a:bodyPr t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Content &amp; Consumentendata Collectie</a:t>
            </a:r>
          </a:p>
        </p:txBody>
      </p:sp>
      <p:sp>
        <p:nvSpPr>
          <p:cNvPr id="55" name="Rounded Rectangle 100"/>
          <p:cNvSpPr/>
          <p:nvPr/>
        </p:nvSpPr>
        <p:spPr bwMode="auto">
          <a:xfrm>
            <a:off x="1902913" y="3423151"/>
            <a:ext cx="6536852" cy="189000"/>
          </a:xfrm>
          <a:prstGeom prst="roundRect">
            <a:avLst>
              <a:gd name="adj" fmla="val 7434"/>
            </a:avLst>
          </a:prstGeom>
          <a:solidFill>
            <a:srgbClr val="E7E6E6">
              <a:lumMod val="50000"/>
            </a:srgbClr>
          </a:solidFill>
          <a:ln w="12700" cap="flat" cmpd="sng" algn="ctr">
            <a:noFill/>
            <a:prstDash val="dash"/>
            <a:miter lim="800000"/>
          </a:ln>
          <a:effectLst/>
        </p:spPr>
        <p:txBody>
          <a:bodyPr t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Analyse en Segmentering</a:t>
            </a:r>
          </a:p>
        </p:txBody>
      </p:sp>
      <p:sp>
        <p:nvSpPr>
          <p:cNvPr id="56" name="Rounded Rectangle 100"/>
          <p:cNvSpPr/>
          <p:nvPr/>
        </p:nvSpPr>
        <p:spPr bwMode="auto">
          <a:xfrm>
            <a:off x="1902913" y="3175449"/>
            <a:ext cx="6536852" cy="189000"/>
          </a:xfrm>
          <a:prstGeom prst="roundRect">
            <a:avLst>
              <a:gd name="adj" fmla="val 7434"/>
            </a:avLst>
          </a:prstGeom>
          <a:solidFill>
            <a:srgbClr val="E7E6E6">
              <a:lumMod val="75000"/>
            </a:srgbClr>
          </a:solidFill>
          <a:ln w="12700" cap="flat" cmpd="sng" algn="ctr">
            <a:noFill/>
            <a:prstDash val="dash"/>
            <a:miter lim="800000"/>
          </a:ln>
          <a:effectLst/>
        </p:spPr>
        <p:txBody>
          <a:bodyPr t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Klantprofielen</a:t>
            </a:r>
          </a:p>
        </p:txBody>
      </p:sp>
      <p:sp>
        <p:nvSpPr>
          <p:cNvPr id="57" name="Tekstvak 56"/>
          <p:cNvSpPr txBox="1"/>
          <p:nvPr/>
        </p:nvSpPr>
        <p:spPr>
          <a:xfrm>
            <a:off x="829037" y="4915172"/>
            <a:ext cx="1706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rgbClr val="E7E6E6">
                    <a:lumMod val="50000"/>
                  </a:srgbClr>
                </a:solidFill>
                <a:latin typeface="Calibri"/>
              </a:rPr>
              <a:t>Bedrijfs-</a:t>
            </a:r>
          </a:p>
          <a:p>
            <a:r>
              <a:rPr lang="nl-NL" sz="1200" dirty="0">
                <a:solidFill>
                  <a:srgbClr val="E7E6E6">
                    <a:lumMod val="50000"/>
                  </a:srgbClr>
                </a:solidFill>
                <a:latin typeface="Calibri"/>
              </a:rPr>
              <a:t>Applicaties</a:t>
            </a:r>
          </a:p>
        </p:txBody>
      </p:sp>
      <p:sp>
        <p:nvSpPr>
          <p:cNvPr id="58" name="Gekromde PIJL-OMHOOG 57"/>
          <p:cNvSpPr/>
          <p:nvPr/>
        </p:nvSpPr>
        <p:spPr>
          <a:xfrm rot="15991786">
            <a:off x="8557249" y="3370928"/>
            <a:ext cx="368750" cy="473544"/>
          </a:xfrm>
          <a:prstGeom prst="curvedUpArrow">
            <a:avLst/>
          </a:prstGeom>
          <a:solidFill>
            <a:srgbClr val="00B0F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Gekromde PIJL-OMLAAG 58"/>
          <p:cNvSpPr/>
          <p:nvPr/>
        </p:nvSpPr>
        <p:spPr>
          <a:xfrm rot="16200000">
            <a:off x="1423543" y="3173081"/>
            <a:ext cx="369900" cy="472500"/>
          </a:xfrm>
          <a:prstGeom prst="curvedDownArrow">
            <a:avLst/>
          </a:prstGeom>
          <a:solidFill>
            <a:srgbClr val="00B0F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0" name="Gebogen verbindingslijn 59"/>
          <p:cNvCxnSpPr/>
          <p:nvPr/>
        </p:nvCxnSpPr>
        <p:spPr>
          <a:xfrm flipV="1">
            <a:off x="2365310" y="2278807"/>
            <a:ext cx="1742011" cy="702341"/>
          </a:xfrm>
          <a:prstGeom prst="bentConnector3">
            <a:avLst>
              <a:gd name="adj1" fmla="val 243"/>
            </a:avLst>
          </a:prstGeom>
          <a:noFill/>
          <a:ln w="50800" cap="flat" cmpd="sng" algn="ctr">
            <a:solidFill>
              <a:srgbClr val="00B0F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61" name="Tekstvak 60"/>
          <p:cNvSpPr txBox="1"/>
          <p:nvPr/>
        </p:nvSpPr>
        <p:spPr>
          <a:xfrm>
            <a:off x="2305338" y="2078173"/>
            <a:ext cx="17414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00" b="1" dirty="0">
                <a:solidFill>
                  <a:prstClr val="black"/>
                </a:solidFill>
                <a:latin typeface="Calibri"/>
              </a:rPr>
              <a:t>content en distributie op maat</a:t>
            </a:r>
          </a:p>
        </p:txBody>
      </p:sp>
      <p:cxnSp>
        <p:nvCxnSpPr>
          <p:cNvPr id="62" name="Gebogen verbindingslijn 61"/>
          <p:cNvCxnSpPr/>
          <p:nvPr/>
        </p:nvCxnSpPr>
        <p:spPr>
          <a:xfrm rot="10800000">
            <a:off x="6145671" y="2278807"/>
            <a:ext cx="1973292" cy="704359"/>
          </a:xfrm>
          <a:prstGeom prst="bentConnector3">
            <a:avLst>
              <a:gd name="adj1" fmla="val -200"/>
            </a:avLst>
          </a:prstGeom>
          <a:noFill/>
          <a:ln w="50800" cap="flat" cmpd="sng" algn="ctr">
            <a:solidFill>
              <a:srgbClr val="00B0F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63" name="Tekstvak 62"/>
          <p:cNvSpPr txBox="1"/>
          <p:nvPr/>
        </p:nvSpPr>
        <p:spPr>
          <a:xfrm>
            <a:off x="6157831" y="2079336"/>
            <a:ext cx="19611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00" b="1" dirty="0">
                <a:solidFill>
                  <a:prstClr val="black"/>
                </a:solidFill>
                <a:latin typeface="Calibri"/>
              </a:rPr>
              <a:t>propositie op maat</a:t>
            </a:r>
          </a:p>
        </p:txBody>
      </p:sp>
      <p:grpSp>
        <p:nvGrpSpPr>
          <p:cNvPr id="64" name="Groep 63"/>
          <p:cNvGrpSpPr/>
          <p:nvPr/>
        </p:nvGrpSpPr>
        <p:grpSpPr>
          <a:xfrm>
            <a:off x="2549534" y="3754423"/>
            <a:ext cx="252663" cy="396740"/>
            <a:chOff x="2930345" y="950645"/>
            <a:chExt cx="336884" cy="528986"/>
          </a:xfrm>
        </p:grpSpPr>
        <p:sp>
          <p:nvSpPr>
            <p:cNvPr id="65" name="PIJL-OMLAAG 64"/>
            <p:cNvSpPr/>
            <p:nvPr/>
          </p:nvSpPr>
          <p:spPr>
            <a:xfrm rot="10800000">
              <a:off x="2930345" y="950645"/>
              <a:ext cx="336884" cy="320765"/>
            </a:xfrm>
            <a:prstGeom prst="downArrow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PIJL-OMLAAG 65"/>
            <p:cNvSpPr/>
            <p:nvPr/>
          </p:nvSpPr>
          <p:spPr>
            <a:xfrm>
              <a:off x="2930345" y="1158866"/>
              <a:ext cx="336884" cy="320765"/>
            </a:xfrm>
            <a:prstGeom prst="downArrow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7" name="Groep 66"/>
          <p:cNvGrpSpPr/>
          <p:nvPr/>
        </p:nvGrpSpPr>
        <p:grpSpPr>
          <a:xfrm>
            <a:off x="7499596" y="3754423"/>
            <a:ext cx="252663" cy="396740"/>
            <a:chOff x="2930345" y="950645"/>
            <a:chExt cx="336884" cy="528986"/>
          </a:xfrm>
        </p:grpSpPr>
        <p:sp>
          <p:nvSpPr>
            <p:cNvPr id="68" name="PIJL-OMLAAG 67"/>
            <p:cNvSpPr/>
            <p:nvPr/>
          </p:nvSpPr>
          <p:spPr>
            <a:xfrm rot="10800000">
              <a:off x="2930345" y="950645"/>
              <a:ext cx="336884" cy="320765"/>
            </a:xfrm>
            <a:prstGeom prst="downArrow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PIJL-OMLAAG 68"/>
            <p:cNvSpPr/>
            <p:nvPr/>
          </p:nvSpPr>
          <p:spPr>
            <a:xfrm>
              <a:off x="2930345" y="1158866"/>
              <a:ext cx="336884" cy="320765"/>
            </a:xfrm>
            <a:prstGeom prst="downArrow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0" name="Groep 69"/>
          <p:cNvGrpSpPr/>
          <p:nvPr/>
        </p:nvGrpSpPr>
        <p:grpSpPr>
          <a:xfrm>
            <a:off x="5030596" y="3754423"/>
            <a:ext cx="252663" cy="396740"/>
            <a:chOff x="2930345" y="950645"/>
            <a:chExt cx="336884" cy="528986"/>
          </a:xfrm>
        </p:grpSpPr>
        <p:sp>
          <p:nvSpPr>
            <p:cNvPr id="71" name="PIJL-OMLAAG 70"/>
            <p:cNvSpPr/>
            <p:nvPr/>
          </p:nvSpPr>
          <p:spPr>
            <a:xfrm rot="10800000">
              <a:off x="2930345" y="950645"/>
              <a:ext cx="336884" cy="320765"/>
            </a:xfrm>
            <a:prstGeom prst="downArrow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PIJL-OMLAAG 71"/>
            <p:cNvSpPr/>
            <p:nvPr/>
          </p:nvSpPr>
          <p:spPr>
            <a:xfrm>
              <a:off x="2930345" y="1158866"/>
              <a:ext cx="336884" cy="320765"/>
            </a:xfrm>
            <a:prstGeom prst="downArrow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3" name="Groep 72"/>
          <p:cNvGrpSpPr/>
          <p:nvPr/>
        </p:nvGrpSpPr>
        <p:grpSpPr>
          <a:xfrm>
            <a:off x="2549534" y="4772164"/>
            <a:ext cx="252663" cy="396740"/>
            <a:chOff x="2930345" y="950645"/>
            <a:chExt cx="336884" cy="528986"/>
          </a:xfrm>
        </p:grpSpPr>
        <p:sp>
          <p:nvSpPr>
            <p:cNvPr id="74" name="PIJL-OMLAAG 73"/>
            <p:cNvSpPr/>
            <p:nvPr/>
          </p:nvSpPr>
          <p:spPr>
            <a:xfrm rot="10800000">
              <a:off x="2930345" y="950645"/>
              <a:ext cx="336884" cy="320765"/>
            </a:xfrm>
            <a:prstGeom prst="downArrow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PIJL-OMLAAG 74"/>
            <p:cNvSpPr/>
            <p:nvPr/>
          </p:nvSpPr>
          <p:spPr>
            <a:xfrm>
              <a:off x="2930345" y="1158866"/>
              <a:ext cx="336884" cy="320765"/>
            </a:xfrm>
            <a:prstGeom prst="downArrow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6" name="Groep 75"/>
          <p:cNvGrpSpPr/>
          <p:nvPr/>
        </p:nvGrpSpPr>
        <p:grpSpPr>
          <a:xfrm>
            <a:off x="7499596" y="4772164"/>
            <a:ext cx="252663" cy="396740"/>
            <a:chOff x="2930345" y="950645"/>
            <a:chExt cx="336884" cy="528986"/>
          </a:xfrm>
        </p:grpSpPr>
        <p:sp>
          <p:nvSpPr>
            <p:cNvPr id="77" name="PIJL-OMLAAG 76"/>
            <p:cNvSpPr/>
            <p:nvPr/>
          </p:nvSpPr>
          <p:spPr>
            <a:xfrm rot="10800000">
              <a:off x="2930345" y="950645"/>
              <a:ext cx="336884" cy="320765"/>
            </a:xfrm>
            <a:prstGeom prst="downArrow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PIJL-OMLAAG 77"/>
            <p:cNvSpPr/>
            <p:nvPr/>
          </p:nvSpPr>
          <p:spPr>
            <a:xfrm>
              <a:off x="2930345" y="1158866"/>
              <a:ext cx="336884" cy="320765"/>
            </a:xfrm>
            <a:prstGeom prst="downArrow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9" name="Groep 78"/>
          <p:cNvGrpSpPr/>
          <p:nvPr/>
        </p:nvGrpSpPr>
        <p:grpSpPr>
          <a:xfrm>
            <a:off x="5030596" y="4772164"/>
            <a:ext cx="252663" cy="396740"/>
            <a:chOff x="2930345" y="950645"/>
            <a:chExt cx="336884" cy="528986"/>
          </a:xfrm>
        </p:grpSpPr>
        <p:sp>
          <p:nvSpPr>
            <p:cNvPr id="80" name="PIJL-OMLAAG 79"/>
            <p:cNvSpPr/>
            <p:nvPr/>
          </p:nvSpPr>
          <p:spPr>
            <a:xfrm rot="10800000">
              <a:off x="2930345" y="950645"/>
              <a:ext cx="336884" cy="320765"/>
            </a:xfrm>
            <a:prstGeom prst="downArrow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PIJL-OMLAAG 80"/>
            <p:cNvSpPr/>
            <p:nvPr/>
          </p:nvSpPr>
          <p:spPr>
            <a:xfrm>
              <a:off x="2930345" y="1158866"/>
              <a:ext cx="336884" cy="320765"/>
            </a:xfrm>
            <a:prstGeom prst="downArrow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4"/>
          <a:stretch>
            <a:fillRect/>
          </a:stretch>
        </p:blipFill>
        <p:spPr bwMode="auto">
          <a:xfrm>
            <a:off x="4806388" y="1276263"/>
            <a:ext cx="585788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Tekstvak 82"/>
          <p:cNvSpPr txBox="1"/>
          <p:nvPr/>
        </p:nvSpPr>
        <p:spPr>
          <a:xfrm rot="16200000">
            <a:off x="1994587" y="2432057"/>
            <a:ext cx="5545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00" b="1" dirty="0">
                <a:solidFill>
                  <a:prstClr val="black"/>
                </a:solidFill>
                <a:latin typeface="Calibri"/>
              </a:rPr>
              <a:t>data</a:t>
            </a:r>
            <a:endParaRPr lang="nl-NL" sz="788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Tekstvak 83"/>
          <p:cNvSpPr txBox="1"/>
          <p:nvPr/>
        </p:nvSpPr>
        <p:spPr>
          <a:xfrm rot="5400000">
            <a:off x="7940067" y="2494322"/>
            <a:ext cx="5545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00" b="1" dirty="0">
                <a:solidFill>
                  <a:prstClr val="black"/>
                </a:solidFill>
                <a:latin typeface="Calibri"/>
              </a:rPr>
              <a:t>data</a:t>
            </a:r>
            <a:endParaRPr lang="nl-NL" sz="788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Stroomdiagram: Verbindingslijn 84"/>
          <p:cNvSpPr>
            <a:spLocks noChangeAspect="1"/>
          </p:cNvSpPr>
          <p:nvPr/>
        </p:nvSpPr>
        <p:spPr>
          <a:xfrm>
            <a:off x="209362" y="5212112"/>
            <a:ext cx="443050" cy="416966"/>
          </a:xfrm>
          <a:prstGeom prst="flowChartConnector">
            <a:avLst/>
          </a:prstGeom>
          <a:solidFill>
            <a:sysClr val="window" lastClr="FFFFFF"/>
          </a:solidFill>
          <a:ln w="12700" cap="flat" cmpd="sng" algn="ctr">
            <a:solidFill>
              <a:srgbClr val="00B0F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86" name="Stroomdiagram: Verbindingslijn 85"/>
          <p:cNvSpPr>
            <a:spLocks noChangeAspect="1"/>
          </p:cNvSpPr>
          <p:nvPr/>
        </p:nvSpPr>
        <p:spPr>
          <a:xfrm>
            <a:off x="209362" y="4222558"/>
            <a:ext cx="443050" cy="416966"/>
          </a:xfrm>
          <a:prstGeom prst="flowChartConnector">
            <a:avLst/>
          </a:prstGeom>
          <a:solidFill>
            <a:sysClr val="window" lastClr="FFFFFF"/>
          </a:solidFill>
          <a:ln w="12700" cap="flat" cmpd="sng" algn="ctr">
            <a:solidFill>
              <a:srgbClr val="00B0F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87" name="Stroomdiagram: Verbindingslijn 86"/>
          <p:cNvSpPr>
            <a:spLocks noChangeAspect="1"/>
          </p:cNvSpPr>
          <p:nvPr/>
        </p:nvSpPr>
        <p:spPr>
          <a:xfrm>
            <a:off x="209362" y="3233005"/>
            <a:ext cx="443050" cy="416966"/>
          </a:xfrm>
          <a:prstGeom prst="flowChartConnector">
            <a:avLst/>
          </a:prstGeom>
          <a:solidFill>
            <a:sysClr val="window" lastClr="FFFFFF"/>
          </a:solidFill>
          <a:ln w="12700" cap="flat" cmpd="sng" algn="ctr">
            <a:solidFill>
              <a:srgbClr val="00B0F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nl-NL" sz="75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Stroomdiagram: Verbindingslijn 87"/>
          <p:cNvSpPr>
            <a:spLocks noChangeAspect="1"/>
          </p:cNvSpPr>
          <p:nvPr/>
        </p:nvSpPr>
        <p:spPr>
          <a:xfrm>
            <a:off x="209362" y="2243254"/>
            <a:ext cx="443050" cy="416966"/>
          </a:xfrm>
          <a:prstGeom prst="flowChartConnector">
            <a:avLst/>
          </a:prstGeom>
          <a:solidFill>
            <a:sysClr val="window" lastClr="FFFFFF"/>
          </a:solidFill>
          <a:ln w="12700" cap="flat" cmpd="sng" algn="ctr">
            <a:solidFill>
              <a:srgbClr val="00B0F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nl-NL" sz="75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kstvak 88"/>
          <p:cNvSpPr txBox="1"/>
          <p:nvPr/>
        </p:nvSpPr>
        <p:spPr>
          <a:xfrm>
            <a:off x="6646124" y="4350665"/>
            <a:ext cx="7358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" b="1" dirty="0" smtClean="0">
                <a:solidFill>
                  <a:prstClr val="black"/>
                </a:solidFill>
                <a:latin typeface="Calibri"/>
              </a:rPr>
              <a:t>Propositie</a:t>
            </a:r>
            <a:endParaRPr lang="nl-NL" sz="7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Tekstvak 89"/>
          <p:cNvSpPr txBox="1"/>
          <p:nvPr/>
        </p:nvSpPr>
        <p:spPr>
          <a:xfrm>
            <a:off x="7234721" y="4340869"/>
            <a:ext cx="7358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" b="1" dirty="0" err="1" smtClean="0">
                <a:solidFill>
                  <a:prstClr val="black"/>
                </a:solidFill>
                <a:latin typeface="Calibri"/>
              </a:rPr>
              <a:t>Payment</a:t>
            </a:r>
            <a:endParaRPr lang="nl-NL" sz="7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Tekstvak 90"/>
          <p:cNvSpPr txBox="1"/>
          <p:nvPr/>
        </p:nvSpPr>
        <p:spPr>
          <a:xfrm>
            <a:off x="4786989" y="4340869"/>
            <a:ext cx="7358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" b="1" dirty="0" err="1" smtClean="0">
                <a:solidFill>
                  <a:prstClr val="black"/>
                </a:solidFill>
                <a:latin typeface="Calibri"/>
              </a:rPr>
              <a:t>SelfService</a:t>
            </a:r>
            <a:endParaRPr lang="nl-NL" sz="7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Tekstvak 91"/>
          <p:cNvSpPr txBox="1"/>
          <p:nvPr/>
        </p:nvSpPr>
        <p:spPr>
          <a:xfrm>
            <a:off x="4184467" y="4340869"/>
            <a:ext cx="7358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" b="1" dirty="0" smtClean="0">
                <a:solidFill>
                  <a:prstClr val="black"/>
                </a:solidFill>
                <a:latin typeface="Calibri"/>
              </a:rPr>
              <a:t>Identity</a:t>
            </a:r>
            <a:endParaRPr lang="nl-NL" sz="7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Tekstvak 92"/>
          <p:cNvSpPr txBox="1"/>
          <p:nvPr/>
        </p:nvSpPr>
        <p:spPr>
          <a:xfrm>
            <a:off x="1722771" y="4340869"/>
            <a:ext cx="7358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" b="1" dirty="0" smtClean="0">
                <a:solidFill>
                  <a:prstClr val="black"/>
                </a:solidFill>
                <a:latin typeface="Calibri"/>
              </a:rPr>
              <a:t>Content</a:t>
            </a:r>
            <a:endParaRPr lang="nl-NL" sz="7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Tekstvak 93"/>
          <p:cNvSpPr txBox="1"/>
          <p:nvPr/>
        </p:nvSpPr>
        <p:spPr>
          <a:xfrm>
            <a:off x="2319911" y="4340869"/>
            <a:ext cx="7358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" b="1" dirty="0" smtClean="0">
                <a:solidFill>
                  <a:prstClr val="black"/>
                </a:solidFill>
                <a:latin typeface="Calibri"/>
              </a:rPr>
              <a:t>Distributie</a:t>
            </a:r>
            <a:endParaRPr lang="nl-NL" sz="7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5" name="Picture 2" descr="http://png-5.findicons.com/files/icons/2711/free_icons_for_windows8_metro/512/pe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943" y="5254917"/>
            <a:ext cx="243840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 descr="http://www2.psd100.com/ppp/2013/09/2601/price-tag-euro-icon-09260122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905" y="5277337"/>
            <a:ext cx="341376" cy="34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6" descr="http://www.openpilot.org/wp-content/uploads/2014/10/File-icon-0910125025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62714">
            <a:off x="8303722" y="5248714"/>
            <a:ext cx="272085" cy="27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87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4387" y="0"/>
            <a:ext cx="8580885" cy="11967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58"/>
          <p:cNvSpPr/>
          <p:nvPr/>
        </p:nvSpPr>
        <p:spPr>
          <a:xfrm>
            <a:off x="504056" y="376769"/>
            <a:ext cx="9144000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nl-NL" sz="19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voor de marketeer</a:t>
            </a:r>
            <a:endParaRPr lang="nl-NL" sz="19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276719"/>
              </p:ext>
            </p:extLst>
          </p:nvPr>
        </p:nvGraphicFramePr>
        <p:xfrm>
          <a:off x="549754" y="2420888"/>
          <a:ext cx="8064000" cy="318351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7100"/>
                <a:gridCol w="7676900"/>
              </a:tblGrid>
              <a:tr h="6367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orbel" panose="020B0503020204020204" pitchFamily="34" charset="0"/>
                        </a:rPr>
                        <a:t>1</a:t>
                      </a:r>
                      <a:endParaRPr lang="nl-NL" sz="3200" b="1" dirty="0">
                        <a:solidFill>
                          <a:schemeClr val="bg1"/>
                        </a:solidFill>
                        <a:latin typeface="Corbel" panose="020B0503020204020204" pitchFamily="34" charset="0"/>
                      </a:endParaRPr>
                    </a:p>
                  </a:txBody>
                  <a:tcPr anchor="ctr">
                    <a:solidFill>
                      <a:srgbClr val="007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kern="1200" baseline="0" dirty="0" smtClean="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Wat zijn jouw </a:t>
                      </a:r>
                      <a:r>
                        <a:rPr lang="nl-NL" sz="1600" kern="1200" baseline="0" dirty="0" err="1" smtClean="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KPI’s</a:t>
                      </a:r>
                      <a:r>
                        <a:rPr lang="nl-NL" sz="1600" kern="1200" baseline="0" dirty="0" smtClean="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?</a:t>
                      </a:r>
                      <a:endParaRPr lang="nl-NL" sz="1600" kern="1200" dirty="0" smtClean="0">
                        <a:solidFill>
                          <a:schemeClr val="accent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3E3EB"/>
                    </a:solidFill>
                  </a:tcPr>
                </a:tc>
              </a:tr>
              <a:tr h="636702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nl-NL" sz="2000" b="1" kern="1200" dirty="0" smtClean="0">
                          <a:solidFill>
                            <a:schemeClr val="bg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nl-NL" sz="2000" b="1" kern="1200" dirty="0">
                        <a:solidFill>
                          <a:schemeClr val="bg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kern="1200" dirty="0" smtClean="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Wat heb je al?</a:t>
                      </a:r>
                    </a:p>
                  </a:txBody>
                  <a:tcPr anchor="ctr">
                    <a:solidFill>
                      <a:srgbClr val="D3E3EB"/>
                    </a:solidFill>
                  </a:tcPr>
                </a:tc>
              </a:tr>
              <a:tr h="636702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nl-NL" sz="2000" b="1" kern="1200" dirty="0" smtClean="0">
                          <a:solidFill>
                            <a:schemeClr val="bg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nl-NL" sz="2000" b="1" kern="1200" dirty="0">
                        <a:solidFill>
                          <a:schemeClr val="bg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kern="1200" dirty="0" smtClean="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Zet kleine stappen &amp; </a:t>
                      </a:r>
                      <a:r>
                        <a:rPr lang="nl-NL" sz="1600" kern="1200" dirty="0" err="1" smtClean="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kill</a:t>
                      </a:r>
                      <a:r>
                        <a:rPr lang="nl-NL" sz="1600" kern="1200" dirty="0" smtClean="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600" kern="1200" dirty="0" err="1" smtClean="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your</a:t>
                      </a:r>
                      <a:r>
                        <a:rPr lang="nl-NL" sz="1600" kern="1200" dirty="0" smtClean="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600" kern="1200" dirty="0" err="1" smtClean="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darlings</a:t>
                      </a:r>
                      <a:endParaRPr lang="nl-NL" sz="1600" kern="1200" dirty="0" smtClean="0">
                        <a:solidFill>
                          <a:schemeClr val="accent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3E3EB"/>
                    </a:solidFill>
                  </a:tcPr>
                </a:tc>
              </a:tr>
              <a:tr h="636702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nl-NL" sz="2000" b="1" kern="1200" dirty="0" smtClean="0">
                          <a:solidFill>
                            <a:schemeClr val="bg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nl-NL" sz="2000" b="1" kern="1200" dirty="0">
                        <a:solidFill>
                          <a:schemeClr val="bg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kern="1200" dirty="0" smtClean="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Breek de muren af tussen marketing</a:t>
                      </a:r>
                      <a:r>
                        <a:rPr lang="nl-NL" sz="1600" kern="1200" baseline="0" dirty="0" smtClean="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&amp; “techniek”</a:t>
                      </a:r>
                      <a:endParaRPr lang="nl-NL" sz="1600" kern="1200" dirty="0">
                        <a:solidFill>
                          <a:schemeClr val="accent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3E3EB"/>
                    </a:solidFill>
                  </a:tcPr>
                </a:tc>
              </a:tr>
              <a:tr h="636702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nl-NL" sz="2000" b="1" kern="1200" dirty="0" smtClean="0">
                          <a:solidFill>
                            <a:schemeClr val="bg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nl-NL" sz="2000" b="1" kern="1200" dirty="0">
                        <a:solidFill>
                          <a:schemeClr val="bg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kern="1200" dirty="0" smtClean="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Wees</a:t>
                      </a:r>
                      <a:r>
                        <a:rPr lang="nl-NL" sz="1600" kern="1200" baseline="0" dirty="0" smtClean="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600" kern="1200" dirty="0" smtClean="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creatief!</a:t>
                      </a:r>
                      <a:endParaRPr lang="nl-NL" sz="1600" kern="1200" dirty="0">
                        <a:solidFill>
                          <a:schemeClr val="accent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3E3EB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 descr="http://marketingcuriosity.com/wp-content/uploads/2013/02/simple-actionable-measurab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5426">
            <a:off x="5856468" y="3645024"/>
            <a:ext cx="272415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82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hoek 24"/>
          <p:cNvSpPr/>
          <p:nvPr/>
        </p:nvSpPr>
        <p:spPr>
          <a:xfrm>
            <a:off x="254387" y="4749864"/>
            <a:ext cx="8580885" cy="992581"/>
          </a:xfrm>
          <a:prstGeom prst="rect">
            <a:avLst/>
          </a:prstGeom>
          <a:solidFill>
            <a:srgbClr val="F4F0EE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lvl="0">
              <a:lnSpc>
                <a:spcPts val="25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 smtClean="0">
                <a:solidFill>
                  <a:srgbClr val="007FC5"/>
                </a:solidFill>
                <a:latin typeface="Arial" pitchFamily="34"/>
                <a:cs typeface="Arial" pitchFamily="34"/>
              </a:rPr>
              <a:t>					 </a:t>
            </a:r>
            <a:endParaRPr lang="nl-NL" dirty="0">
              <a:solidFill>
                <a:srgbClr val="007FC5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21" name="Rechthoek 24"/>
          <p:cNvSpPr/>
          <p:nvPr/>
        </p:nvSpPr>
        <p:spPr>
          <a:xfrm>
            <a:off x="248149" y="3628072"/>
            <a:ext cx="8580885" cy="992581"/>
          </a:xfrm>
          <a:prstGeom prst="rect">
            <a:avLst/>
          </a:prstGeom>
          <a:solidFill>
            <a:srgbClr val="F4F0EE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lvl="0">
              <a:lnSpc>
                <a:spcPts val="25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 smtClean="0">
                <a:solidFill>
                  <a:srgbClr val="007FC5"/>
                </a:solidFill>
                <a:latin typeface="Arial" pitchFamily="34"/>
                <a:cs typeface="Arial" pitchFamily="34"/>
              </a:rPr>
              <a:t>					</a:t>
            </a:r>
            <a:endParaRPr lang="nl-NL" dirty="0">
              <a:solidFill>
                <a:srgbClr val="007FC5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20" name="Rechthoek 24"/>
          <p:cNvSpPr/>
          <p:nvPr/>
        </p:nvSpPr>
        <p:spPr>
          <a:xfrm>
            <a:off x="254387" y="2508021"/>
            <a:ext cx="8580885" cy="992581"/>
          </a:xfrm>
          <a:prstGeom prst="rect">
            <a:avLst/>
          </a:prstGeom>
          <a:solidFill>
            <a:srgbClr val="F4F0EE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lvl="0">
              <a:lnSpc>
                <a:spcPts val="25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 smtClean="0">
                <a:solidFill>
                  <a:srgbClr val="007FC5"/>
                </a:solidFill>
                <a:latin typeface="Arial" pitchFamily="34"/>
                <a:cs typeface="Arial" pitchFamily="34"/>
              </a:rPr>
              <a:t>				 </a:t>
            </a:r>
            <a:endParaRPr lang="nl-NL" dirty="0">
              <a:solidFill>
                <a:srgbClr val="007FC5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4387" y="0"/>
            <a:ext cx="8580885" cy="11967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58"/>
          <p:cNvSpPr/>
          <p:nvPr/>
        </p:nvSpPr>
        <p:spPr>
          <a:xfrm>
            <a:off x="504056" y="376769"/>
            <a:ext cx="9144000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nl-NL" sz="19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levert het op?</a:t>
            </a:r>
            <a:endParaRPr lang="nl-NL" sz="19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100"/>
          <p:cNvSpPr/>
          <p:nvPr/>
        </p:nvSpPr>
        <p:spPr bwMode="auto">
          <a:xfrm>
            <a:off x="804039" y="2710013"/>
            <a:ext cx="1911590" cy="548100"/>
          </a:xfrm>
          <a:prstGeom prst="roundRect">
            <a:avLst>
              <a:gd name="adj" fmla="val 7434"/>
            </a:avLst>
          </a:prstGeom>
          <a:noFill/>
          <a:ln w="12700" cap="flat" cmpd="sng" algn="ctr">
            <a:solidFill>
              <a:srgbClr val="44546A"/>
            </a:solidFill>
            <a:prstDash val="dash"/>
            <a:miter lim="800000"/>
          </a:ln>
          <a:effectLst/>
        </p:spPr>
        <p:txBody>
          <a:bodyPr t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Redactioneel</a:t>
            </a:r>
          </a:p>
        </p:txBody>
      </p:sp>
      <p:sp>
        <p:nvSpPr>
          <p:cNvPr id="8" name="Rounded Rectangle 100"/>
          <p:cNvSpPr/>
          <p:nvPr/>
        </p:nvSpPr>
        <p:spPr bwMode="auto">
          <a:xfrm>
            <a:off x="808314" y="3866263"/>
            <a:ext cx="1911590" cy="548100"/>
          </a:xfrm>
          <a:prstGeom prst="roundRect">
            <a:avLst>
              <a:gd name="adj" fmla="val 7434"/>
            </a:avLst>
          </a:prstGeom>
          <a:noFill/>
          <a:ln w="12700" cap="flat" cmpd="sng" algn="ctr">
            <a:solidFill>
              <a:srgbClr val="44546A"/>
            </a:solidFill>
            <a:prstDash val="dash"/>
            <a:miter lim="800000"/>
          </a:ln>
          <a:effectLst/>
        </p:spPr>
        <p:txBody>
          <a:bodyPr t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Advertenties</a:t>
            </a:r>
          </a:p>
        </p:txBody>
      </p:sp>
      <p:pic>
        <p:nvPicPr>
          <p:cNvPr id="11" name="Picture 2" descr="http://png-5.findicons.com/files/icons/2711/free_icons_for_windows8_metro/512/p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785" y="2862143"/>
            <a:ext cx="243840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2.psd100.com/ppp/2013/09/2601/price-tag-euro-icon-09260122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367" y="3987732"/>
            <a:ext cx="341376" cy="34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www.openpilot.org/wp-content/uploads/2014/10/File-icon-0910125025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62714">
            <a:off x="2343163" y="5113927"/>
            <a:ext cx="272085" cy="27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ep 13"/>
          <p:cNvGrpSpPr/>
          <p:nvPr/>
        </p:nvGrpSpPr>
        <p:grpSpPr>
          <a:xfrm rot="-5400000">
            <a:off x="3585022" y="2805942"/>
            <a:ext cx="252663" cy="396740"/>
            <a:chOff x="2930345" y="950645"/>
            <a:chExt cx="336884" cy="528986"/>
          </a:xfrm>
        </p:grpSpPr>
        <p:sp>
          <p:nvSpPr>
            <p:cNvPr id="15" name="PIJL-OMLAAG 14"/>
            <p:cNvSpPr/>
            <p:nvPr/>
          </p:nvSpPr>
          <p:spPr>
            <a:xfrm rot="10800000">
              <a:off x="2930345" y="950645"/>
              <a:ext cx="336884" cy="320765"/>
            </a:xfrm>
            <a:prstGeom prst="downArrow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PIJL-OMLAAG 15"/>
            <p:cNvSpPr/>
            <p:nvPr/>
          </p:nvSpPr>
          <p:spPr>
            <a:xfrm>
              <a:off x="2930345" y="1158866"/>
              <a:ext cx="336884" cy="320765"/>
            </a:xfrm>
            <a:prstGeom prst="downArrow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" name="Rounded Rectangle 100"/>
          <p:cNvSpPr/>
          <p:nvPr/>
        </p:nvSpPr>
        <p:spPr bwMode="auto">
          <a:xfrm>
            <a:off x="808314" y="4989207"/>
            <a:ext cx="1911590" cy="548100"/>
          </a:xfrm>
          <a:prstGeom prst="roundRect">
            <a:avLst>
              <a:gd name="adj" fmla="val 7434"/>
            </a:avLst>
          </a:prstGeom>
          <a:noFill/>
          <a:ln w="12700" cap="flat" cmpd="sng" algn="ctr">
            <a:solidFill>
              <a:srgbClr val="44546A"/>
            </a:solidFill>
            <a:prstDash val="dash"/>
            <a:miter lim="800000"/>
          </a:ln>
          <a:effectLst/>
        </p:spPr>
        <p:txBody>
          <a:bodyPr t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B2C Proposities</a:t>
            </a:r>
          </a:p>
        </p:txBody>
      </p:sp>
      <p:grpSp>
        <p:nvGrpSpPr>
          <p:cNvPr id="26" name="Groep 25"/>
          <p:cNvGrpSpPr/>
          <p:nvPr/>
        </p:nvGrpSpPr>
        <p:grpSpPr>
          <a:xfrm rot="-5400000">
            <a:off x="3563235" y="3992315"/>
            <a:ext cx="252663" cy="396740"/>
            <a:chOff x="2930345" y="950645"/>
            <a:chExt cx="336884" cy="528986"/>
          </a:xfrm>
        </p:grpSpPr>
        <p:sp>
          <p:nvSpPr>
            <p:cNvPr id="27" name="PIJL-OMLAAG 26"/>
            <p:cNvSpPr/>
            <p:nvPr/>
          </p:nvSpPr>
          <p:spPr>
            <a:xfrm rot="10800000">
              <a:off x="2930345" y="950645"/>
              <a:ext cx="336884" cy="320765"/>
            </a:xfrm>
            <a:prstGeom prst="downArrow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PIJL-OMLAAG 27"/>
            <p:cNvSpPr/>
            <p:nvPr/>
          </p:nvSpPr>
          <p:spPr>
            <a:xfrm>
              <a:off x="2930345" y="1158866"/>
              <a:ext cx="336884" cy="320765"/>
            </a:xfrm>
            <a:prstGeom prst="downArrow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9" name="Groep 28"/>
          <p:cNvGrpSpPr/>
          <p:nvPr/>
        </p:nvGrpSpPr>
        <p:grpSpPr>
          <a:xfrm rot="-5400000">
            <a:off x="3562928" y="5104750"/>
            <a:ext cx="252663" cy="396740"/>
            <a:chOff x="2930345" y="950645"/>
            <a:chExt cx="336884" cy="528986"/>
          </a:xfrm>
        </p:grpSpPr>
        <p:sp>
          <p:nvSpPr>
            <p:cNvPr id="30" name="PIJL-OMLAAG 29"/>
            <p:cNvSpPr/>
            <p:nvPr/>
          </p:nvSpPr>
          <p:spPr>
            <a:xfrm rot="10800000">
              <a:off x="2930345" y="950645"/>
              <a:ext cx="336884" cy="320765"/>
            </a:xfrm>
            <a:prstGeom prst="downArrow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PIJL-OMLAAG 30"/>
            <p:cNvSpPr/>
            <p:nvPr/>
          </p:nvSpPr>
          <p:spPr>
            <a:xfrm>
              <a:off x="2930345" y="1158866"/>
              <a:ext cx="336884" cy="320765"/>
            </a:xfrm>
            <a:prstGeom prst="downArrow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AutoShape 2" descr="http://images.clipartpanda.com/black-and-white-question-mark-clipart-question-mark-black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174" name="Picture 6" descr="http://cdn.mysitemyway.com/etc-mysitemyway/icons/legacy-previews/icons-256/3d-transparent-glass-icons-alphanumeric/068017-3d-transparent-glass-icon-alphanumeric-icon_09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038" y="293922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9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0"/>
            <a:ext cx="8539439" cy="4509116"/>
          </a:xfrm>
          <a:prstGeom prst="rect">
            <a:avLst/>
          </a:prstGeom>
        </p:spPr>
      </p:pic>
      <p:sp>
        <p:nvSpPr>
          <p:cNvPr id="4" name="Stroomdiagram: Verbindingslijn 3"/>
          <p:cNvSpPr/>
          <p:nvPr/>
        </p:nvSpPr>
        <p:spPr>
          <a:xfrm>
            <a:off x="555179" y="1788445"/>
            <a:ext cx="2504651" cy="250465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007FC5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480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687710" y="2639230"/>
            <a:ext cx="2239587" cy="738664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42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Welkom</a:t>
            </a:r>
            <a:endParaRPr lang="nl-NL" sz="4200" b="1" i="0" u="none" strike="noStrike" kern="1200" cap="none" spc="0" baseline="0" dirty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21248" y="4593899"/>
            <a:ext cx="6152069" cy="1695336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800" b="1" i="0" u="none" strike="noStrike" kern="1200" cap="none" spc="0" baseline="0" dirty="0" smtClean="0">
                <a:solidFill>
                  <a:srgbClr val="007FC5"/>
                </a:solidFill>
                <a:uFillTx/>
                <a:latin typeface="Arial" pitchFamily="34"/>
                <a:cs typeface="Arial" pitchFamily="34"/>
              </a:rPr>
              <a:t>Presentation:</a:t>
            </a:r>
            <a:endParaRPr lang="nl-NL" sz="1800" b="1" i="0" u="none" strike="noStrike" kern="1200" cap="none" spc="0" baseline="0" dirty="0">
              <a:solidFill>
                <a:srgbClr val="007FC5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800" b="0" i="0" u="none" strike="noStrike" kern="1200" cap="none" spc="0" dirty="0" smtClean="0">
                <a:solidFill>
                  <a:srgbClr val="007FC5"/>
                </a:solidFill>
                <a:uFillTx/>
                <a:latin typeface="Arial" pitchFamily="34"/>
                <a:cs typeface="Arial" pitchFamily="34"/>
              </a:rPr>
              <a:t>Transformatie </a:t>
            </a:r>
            <a:r>
              <a:rPr lang="nl-NL" sz="1800" b="0" i="0" u="none" strike="noStrike" kern="1200" cap="none" spc="0" dirty="0" smtClean="0">
                <a:solidFill>
                  <a:srgbClr val="007FC5"/>
                </a:solidFill>
                <a:uFillTx/>
                <a:latin typeface="Arial" pitchFamily="34"/>
                <a:cs typeface="Arial" pitchFamily="34"/>
              </a:rPr>
              <a:t>van een </a:t>
            </a:r>
            <a:r>
              <a:rPr lang="nl-NL" sz="1800" b="0" i="0" u="none" strike="noStrike" kern="1200" cap="none" spc="0" dirty="0" smtClean="0">
                <a:solidFill>
                  <a:srgbClr val="007FC5"/>
                </a:solidFill>
                <a:uFillTx/>
                <a:latin typeface="Arial" pitchFamily="34"/>
                <a:cs typeface="Arial" pitchFamily="34"/>
              </a:rPr>
              <a:t>mediabedrijf met data als grondstof</a:t>
            </a:r>
            <a:endParaRPr lang="nl-NL" sz="1800" b="0" i="0" u="none" strike="noStrike" kern="1200" cap="none" spc="0" dirty="0" smtClean="0">
              <a:solidFill>
                <a:srgbClr val="007FC5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baseline="0" dirty="0" smtClean="0">
                <a:solidFill>
                  <a:srgbClr val="007FC5"/>
                </a:solidFill>
                <a:latin typeface="Arial" pitchFamily="34"/>
                <a:cs typeface="Arial" pitchFamily="34"/>
              </a:rPr>
              <a:t>PIM, 19 mei 2015</a:t>
            </a:r>
            <a:endParaRPr lang="nl-NL" baseline="0" dirty="0" smtClean="0">
              <a:solidFill>
                <a:srgbClr val="007FC5"/>
              </a:solidFill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dirty="0">
              <a:solidFill>
                <a:srgbClr val="007FC5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 dirty="0">
              <a:solidFill>
                <a:srgbClr val="007FC5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21248" y="5861922"/>
            <a:ext cx="1183337" cy="40011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R="0" lvl="0" algn="l" defTabSz="914400" rtl="0" fontAlgn="auto" hangingPunct="1"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00" dirty="0" smtClean="0">
                <a:solidFill>
                  <a:srgbClr val="007FC5"/>
                </a:solidFill>
                <a:latin typeface="Calibri"/>
              </a:rPr>
              <a:t>May 2015</a:t>
            </a:r>
          </a:p>
          <a:p>
            <a:pPr marR="0" lvl="0" algn="l" defTabSz="914400" rtl="0" fontAlgn="auto" hangingPunct="1"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00" b="0" i="0" u="none" strike="noStrike" kern="1200" cap="none" spc="0" baseline="0" dirty="0" smtClean="0">
                <a:solidFill>
                  <a:srgbClr val="007FC5"/>
                </a:solidFill>
                <a:uFillTx/>
                <a:latin typeface="Calibri"/>
              </a:rPr>
              <a:t>Tim Klein Haneveld</a:t>
            </a:r>
            <a:endParaRPr lang="nl-NL" sz="1000" b="0" i="0" u="none" strike="noStrike" kern="1200" cap="none" spc="0" baseline="0" dirty="0">
              <a:solidFill>
                <a:srgbClr val="007FC5"/>
              </a:solidFill>
              <a:uFillTx/>
              <a:latin typeface="Calibri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084168" y="3784002"/>
            <a:ext cx="2547492" cy="58477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R="0" lvl="0" algn="l" defTabSz="914400" rtl="0" fontAlgn="auto" hangingPunct="1"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200" dirty="0" smtClean="0">
                <a:solidFill>
                  <a:srgbClr val="007FC5"/>
                </a:solidFill>
                <a:latin typeface="Calibri"/>
              </a:rPr>
              <a:t>@</a:t>
            </a:r>
            <a:r>
              <a:rPr lang="nl-NL" sz="3200" dirty="0" err="1" smtClean="0">
                <a:solidFill>
                  <a:srgbClr val="007FC5"/>
                </a:solidFill>
                <a:latin typeface="Calibri"/>
              </a:rPr>
              <a:t>timkleinfeld</a:t>
            </a:r>
            <a:endParaRPr lang="nl-NL" sz="3200" b="0" i="0" u="none" strike="noStrike" kern="1200" cap="none" spc="0" baseline="0" dirty="0">
              <a:solidFill>
                <a:srgbClr val="007FC5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4387" y="0"/>
            <a:ext cx="8580885" cy="11967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58"/>
          <p:cNvSpPr/>
          <p:nvPr/>
        </p:nvSpPr>
        <p:spPr>
          <a:xfrm>
            <a:off x="504056" y="376769"/>
            <a:ext cx="9144000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nl-NL" sz="19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Relevantie </a:t>
            </a:r>
            <a:r>
              <a:rPr lang="nl-NL" sz="19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nl-NL" sz="19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304" y="1292552"/>
            <a:ext cx="3067050" cy="546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4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3"/>
          <p:cNvSpPr/>
          <p:nvPr/>
        </p:nvSpPr>
        <p:spPr>
          <a:xfrm>
            <a:off x="323523" y="6667036"/>
            <a:ext cx="8552630" cy="206855"/>
          </a:xfrm>
          <a:prstGeom prst="rect">
            <a:avLst/>
          </a:prstGeom>
          <a:solidFill>
            <a:srgbClr val="007FC5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Afbeelding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0257" y="5929536"/>
            <a:ext cx="518464" cy="51846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kstvak 14"/>
          <p:cNvSpPr txBox="1"/>
          <p:nvPr/>
        </p:nvSpPr>
        <p:spPr>
          <a:xfrm>
            <a:off x="4143292" y="1514914"/>
            <a:ext cx="4464496" cy="7335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900" b="1" i="0" u="none" strike="noStrike" kern="1200" cap="none" spc="0" baseline="0" dirty="0" smtClean="0">
              <a:solidFill>
                <a:srgbClr val="007FC5"/>
              </a:solidFill>
              <a:uFillTx/>
              <a:latin typeface="Arial" pitchFamily="34"/>
              <a:cs typeface="Arial" pitchFamily="34"/>
            </a:endParaRPr>
          </a:p>
          <a:p>
            <a:pPr marL="285750" marR="0" lvl="0" indent="-285750" algn="l" defTabSz="914400" rtl="0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kern="0" dirty="0" smtClean="0">
              <a:solidFill>
                <a:srgbClr val="007FC5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295278" y="6093296"/>
            <a:ext cx="2206794" cy="3547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122" name="Picture 2" descr="http://thedataqualitychronicle.org/wp-content/uploads/2013/05/Big-Da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9" name="Picture 6" descr="http://cdn.mysitemyway.com/etc-mysitemyway/icons/legacy-previews/icons-256/3d-transparent-glass-icons-alphanumeric/068017-3d-transparent-glass-icon-alphanumeric-icon_09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098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39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3"/>
          <p:cNvSpPr/>
          <p:nvPr/>
        </p:nvSpPr>
        <p:spPr>
          <a:xfrm>
            <a:off x="323523" y="6667036"/>
            <a:ext cx="8552630" cy="206855"/>
          </a:xfrm>
          <a:prstGeom prst="rect">
            <a:avLst/>
          </a:prstGeom>
          <a:solidFill>
            <a:srgbClr val="007FC5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Afbeelding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0257" y="5929536"/>
            <a:ext cx="518464" cy="518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95278" y="0"/>
            <a:ext cx="8580885" cy="119674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kstvak 11"/>
          <p:cNvSpPr txBox="1"/>
          <p:nvPr/>
        </p:nvSpPr>
        <p:spPr>
          <a:xfrm>
            <a:off x="467541" y="275206"/>
            <a:ext cx="726481" cy="384721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9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TMG</a:t>
            </a:r>
            <a:endParaRPr lang="nl-NL" sz="1900" b="1" i="0" u="none" strike="noStrike" kern="1200" cap="none" spc="0" baseline="0" dirty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15" name="Afbeelding 14" descr="Autotekoop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881" y="1772848"/>
            <a:ext cx="1355520" cy="288000"/>
          </a:xfrm>
          <a:prstGeom prst="rect">
            <a:avLst/>
          </a:prstGeom>
        </p:spPr>
      </p:pic>
      <p:pic>
        <p:nvPicPr>
          <p:cNvPr id="16" name="Afbeelding 15" descr="360inc+pay-off_FC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412792"/>
            <a:ext cx="704640" cy="288000"/>
          </a:xfrm>
          <a:prstGeom prst="rect">
            <a:avLst/>
          </a:prstGeom>
        </p:spPr>
      </p:pic>
      <p:pic>
        <p:nvPicPr>
          <p:cNvPr id="18" name="Afbeelding 17" descr="almerevandaag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44" y="2526153"/>
            <a:ext cx="781440" cy="288000"/>
          </a:xfrm>
          <a:prstGeom prst="rect">
            <a:avLst/>
          </a:prstGeom>
        </p:spPr>
      </p:pic>
      <p:pic>
        <p:nvPicPr>
          <p:cNvPr id="19" name="Afbeelding 18" descr="Camperscaravans_logo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119" y="4329112"/>
            <a:ext cx="621682" cy="288000"/>
          </a:xfrm>
          <a:prstGeom prst="rect">
            <a:avLst/>
          </a:prstGeom>
        </p:spPr>
      </p:pic>
      <p:pic>
        <p:nvPicPr>
          <p:cNvPr id="20" name="Afbeelding 19" descr="Autovisie_Logo_2012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44" y="2204792"/>
            <a:ext cx="1037064" cy="180000"/>
          </a:xfrm>
          <a:prstGeom prst="rect">
            <a:avLst/>
          </a:prstGeom>
        </p:spPr>
      </p:pic>
      <p:pic>
        <p:nvPicPr>
          <p:cNvPr id="21" name="Afbeelding 20" descr="beroepenkrant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881" y="2888848"/>
            <a:ext cx="1800000" cy="180000"/>
          </a:xfrm>
          <a:prstGeom prst="rect">
            <a:avLst/>
          </a:prstGeom>
        </p:spPr>
      </p:pic>
      <p:pic>
        <p:nvPicPr>
          <p:cNvPr id="22" name="Afbeelding 21" descr="BotenBank_logo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797" y="3590928"/>
            <a:ext cx="1326857" cy="288000"/>
          </a:xfrm>
          <a:prstGeom prst="rect">
            <a:avLst/>
          </a:prstGeom>
        </p:spPr>
      </p:pic>
      <p:pic>
        <p:nvPicPr>
          <p:cNvPr id="23" name="Afbeelding 22" descr="Botentekoop_logo.jp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881" y="3176928"/>
            <a:ext cx="577920" cy="288000"/>
          </a:xfrm>
          <a:prstGeom prst="rect">
            <a:avLst/>
          </a:prstGeom>
        </p:spPr>
      </p:pic>
      <p:pic>
        <p:nvPicPr>
          <p:cNvPr id="24" name="Afbeelding 23" descr="cammio.jp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681" y="3969112"/>
            <a:ext cx="1374720" cy="288000"/>
          </a:xfrm>
          <a:prstGeom prst="rect">
            <a:avLst/>
          </a:prstGeom>
        </p:spPr>
      </p:pic>
      <p:pic>
        <p:nvPicPr>
          <p:cNvPr id="25" name="Afbeelding 24" descr="Camperplaats_logo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4797152"/>
            <a:ext cx="657931" cy="432000"/>
          </a:xfrm>
          <a:prstGeom prst="rect">
            <a:avLst/>
          </a:prstGeom>
        </p:spPr>
      </p:pic>
      <p:pic>
        <p:nvPicPr>
          <p:cNvPr id="26" name="Afbeelding 25" descr="Campers_logo.jp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681" y="4725112"/>
            <a:ext cx="380640" cy="468000"/>
          </a:xfrm>
          <a:prstGeom prst="rect">
            <a:avLst/>
          </a:prstGeom>
        </p:spPr>
      </p:pic>
      <p:pic>
        <p:nvPicPr>
          <p:cNvPr id="27" name="Afbeelding 26" descr="careerevent.jp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925" y="4717703"/>
            <a:ext cx="309600" cy="360000"/>
          </a:xfrm>
          <a:prstGeom prst="rect">
            <a:avLst/>
          </a:prstGeom>
        </p:spPr>
      </p:pic>
      <p:pic>
        <p:nvPicPr>
          <p:cNvPr id="28" name="Afbeelding 27" descr="CLASSIC-FM-OK.jp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5301208"/>
            <a:ext cx="1265258" cy="288000"/>
          </a:xfrm>
          <a:prstGeom prst="rect">
            <a:avLst/>
          </a:prstGeom>
        </p:spPr>
      </p:pic>
      <p:pic>
        <p:nvPicPr>
          <p:cNvPr id="29" name="Afbeelding 28" descr="DEF_logo_werkgevers_fc.jpg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296" y="1628800"/>
            <a:ext cx="1634744" cy="288000"/>
          </a:xfrm>
          <a:prstGeom prst="rect">
            <a:avLst/>
          </a:prstGeom>
        </p:spPr>
      </p:pic>
      <p:pic>
        <p:nvPicPr>
          <p:cNvPr id="30" name="Afbeelding 29" descr="DE-TELEGRAAF_CMYK.jpg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2799" y="1412720"/>
            <a:ext cx="879360" cy="288000"/>
          </a:xfrm>
          <a:prstGeom prst="rect">
            <a:avLst/>
          </a:prstGeom>
        </p:spPr>
      </p:pic>
      <p:pic>
        <p:nvPicPr>
          <p:cNvPr id="31" name="Afbeelding 30" descr="DFT_-zwart.jpg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2799" y="2166145"/>
            <a:ext cx="819840" cy="252000"/>
          </a:xfrm>
          <a:prstGeom prst="rect">
            <a:avLst/>
          </a:prstGeom>
        </p:spPr>
      </p:pic>
      <p:pic>
        <p:nvPicPr>
          <p:cNvPr id="32" name="Afbeelding 31" descr="Dumpert-Logo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309023" y="2564944"/>
            <a:ext cx="1182857" cy="360000"/>
          </a:xfrm>
          <a:prstGeom prst="rect">
            <a:avLst/>
          </a:prstGeom>
        </p:spPr>
      </p:pic>
      <p:pic>
        <p:nvPicPr>
          <p:cNvPr id="33" name="Afbeelding 32" descr="Film-en-Uitgaan-Logo.jpg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802" y="3897072"/>
            <a:ext cx="655200" cy="288000"/>
          </a:xfrm>
          <a:prstGeom prst="rect">
            <a:avLst/>
          </a:prstGeom>
        </p:spPr>
      </p:pic>
      <p:pic>
        <p:nvPicPr>
          <p:cNvPr id="34" name="Afbeelding 33" descr="Jaap.nl-Logo.jpg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2001177"/>
            <a:ext cx="711530" cy="288000"/>
          </a:xfrm>
          <a:prstGeom prst="rect">
            <a:avLst/>
          </a:prstGeom>
        </p:spPr>
      </p:pic>
      <p:pic>
        <p:nvPicPr>
          <p:cNvPr id="35" name="Afbeelding 34" descr="gaspedaal.nl-logo_large.jpg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786" y="4329120"/>
            <a:ext cx="1322400" cy="360000"/>
          </a:xfrm>
          <a:prstGeom prst="rect">
            <a:avLst/>
          </a:prstGeom>
        </p:spPr>
      </p:pic>
      <p:pic>
        <p:nvPicPr>
          <p:cNvPr id="36" name="Afbeelding 35" descr="gooi-en-eemlander.jpg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794" y="5094709"/>
            <a:ext cx="1927156" cy="180000"/>
          </a:xfrm>
          <a:prstGeom prst="rect">
            <a:avLst/>
          </a:prstGeom>
        </p:spPr>
      </p:pic>
      <p:pic>
        <p:nvPicPr>
          <p:cNvPr id="37" name="Afbeelding 36" descr="GroupDeal.jpg"/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4994" y="5397599"/>
            <a:ext cx="1067520" cy="288000"/>
          </a:xfrm>
          <a:prstGeom prst="rect">
            <a:avLst/>
          </a:prstGeom>
        </p:spPr>
      </p:pic>
      <p:pic>
        <p:nvPicPr>
          <p:cNvPr id="38" name="Afbeelding 37" descr="Haarlems_dagbladkopie.jpg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5805264"/>
            <a:ext cx="1201500" cy="180000"/>
          </a:xfrm>
          <a:prstGeom prst="rect">
            <a:avLst/>
          </a:prstGeom>
        </p:spPr>
      </p:pic>
      <p:pic>
        <p:nvPicPr>
          <p:cNvPr id="39" name="Afbeelding 38" descr="habbo_cmyk.jpg"/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1268760"/>
            <a:ext cx="794880" cy="288000"/>
          </a:xfrm>
          <a:prstGeom prst="rect">
            <a:avLst/>
          </a:prstGeom>
        </p:spPr>
      </p:pic>
      <p:pic>
        <p:nvPicPr>
          <p:cNvPr id="40" name="Afbeelding 39" descr="huizenzoeker-logo.jpg"/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3100" y="1574800"/>
            <a:ext cx="1255500" cy="360000"/>
          </a:xfrm>
          <a:prstGeom prst="rect">
            <a:avLst/>
          </a:prstGeom>
        </p:spPr>
      </p:pic>
      <p:pic>
        <p:nvPicPr>
          <p:cNvPr id="41" name="Afbeelding 40" descr="offerti.jpg"/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628800"/>
            <a:ext cx="746880" cy="288000"/>
          </a:xfrm>
          <a:prstGeom prst="rect">
            <a:avLst/>
          </a:prstGeom>
        </p:spPr>
      </p:pic>
      <p:pic>
        <p:nvPicPr>
          <p:cNvPr id="42" name="Afbeelding 41" descr="LD-KOP-032.jpg"/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2376538"/>
            <a:ext cx="1370400" cy="180000"/>
          </a:xfrm>
          <a:prstGeom prst="rect">
            <a:avLst/>
          </a:prstGeom>
        </p:spPr>
      </p:pic>
      <p:pic>
        <p:nvPicPr>
          <p:cNvPr id="43" name="Afbeelding 42" descr="Logo_Radio_Veronica_payoff_zwart.jpg"/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3193958"/>
            <a:ext cx="556800" cy="288000"/>
          </a:xfrm>
          <a:prstGeom prst="rect">
            <a:avLst/>
          </a:prstGeom>
        </p:spPr>
      </p:pic>
      <p:pic>
        <p:nvPicPr>
          <p:cNvPr id="44" name="Afbeelding 43" descr="logo-MYradio-h.jpg"/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925" y="4269497"/>
            <a:ext cx="1278720" cy="288000"/>
          </a:xfrm>
          <a:prstGeom prst="rect">
            <a:avLst/>
          </a:prstGeom>
        </p:spPr>
      </p:pic>
      <p:pic>
        <p:nvPicPr>
          <p:cNvPr id="45" name="Afbeelding 44" descr="metro.jpg"/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2685233"/>
            <a:ext cx="787200" cy="288000"/>
          </a:xfrm>
          <a:prstGeom prst="rect">
            <a:avLst/>
          </a:prstGeom>
        </p:spPr>
      </p:pic>
      <p:pic>
        <p:nvPicPr>
          <p:cNvPr id="46" name="Afbeelding 45" descr="MIJN-BEDRIJF_--logo-2010.jpg"/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925" y="3081313"/>
            <a:ext cx="656640" cy="288000"/>
          </a:xfrm>
          <a:prstGeom prst="rect">
            <a:avLst/>
          </a:prstGeom>
        </p:spPr>
      </p:pic>
      <p:pic>
        <p:nvPicPr>
          <p:cNvPr id="47" name="Afbeelding 46" descr="Mobillion-Logo-rgb.jpg"/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3531313"/>
            <a:ext cx="1344000" cy="288000"/>
          </a:xfrm>
          <a:prstGeom prst="rect">
            <a:avLst/>
          </a:prstGeom>
        </p:spPr>
      </p:pic>
      <p:pic>
        <p:nvPicPr>
          <p:cNvPr id="48" name="Afbeelding 47" descr="moviebites_logo.jpg"/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3945449"/>
            <a:ext cx="1412033" cy="216000"/>
          </a:xfrm>
          <a:prstGeom prst="rect">
            <a:avLst/>
          </a:prstGeom>
        </p:spPr>
      </p:pic>
      <p:pic>
        <p:nvPicPr>
          <p:cNvPr id="49" name="Afbeelding 48" descr="NHDLOGOKLEUR.03.jpg"/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2466" y="3207412"/>
            <a:ext cx="1758720" cy="288000"/>
          </a:xfrm>
          <a:prstGeom prst="rect">
            <a:avLst/>
          </a:prstGeom>
        </p:spPr>
      </p:pic>
      <p:pic>
        <p:nvPicPr>
          <p:cNvPr id="53" name="Afbeelding 52" descr="nobiles.jpg"/>
          <p:cNvPicPr>
            <a:picLocks noChangeAspect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268760"/>
            <a:ext cx="889319" cy="288000"/>
          </a:xfrm>
          <a:prstGeom prst="rect">
            <a:avLst/>
          </a:prstGeom>
        </p:spPr>
      </p:pic>
      <p:pic>
        <p:nvPicPr>
          <p:cNvPr id="54" name="Picture 2" descr="C:\Users\b.brouwer\Desktop\tmg\TMG Beelden PPT\Logo Prive rgb.png"/>
          <p:cNvPicPr>
            <a:picLocks noChangeAspect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12160" y="2761910"/>
            <a:ext cx="576062" cy="252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Afbeelding 54" descr="speurders.nl.jpg"/>
          <p:cNvPicPr>
            <a:picLocks noChangeAspect="1"/>
          </p:cNvPicPr>
          <p:nvPr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4609703"/>
            <a:ext cx="1787520" cy="288000"/>
          </a:xfrm>
          <a:prstGeom prst="rect">
            <a:avLst/>
          </a:prstGeom>
        </p:spPr>
      </p:pic>
      <p:pic>
        <p:nvPicPr>
          <p:cNvPr id="56" name="Afbeelding 55" descr="Overgeld-Logo.jpg"/>
          <p:cNvPicPr>
            <a:picLocks noChangeAspect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988840"/>
            <a:ext cx="1087334" cy="252000"/>
          </a:xfrm>
          <a:prstGeom prst="rect">
            <a:avLst/>
          </a:prstGeom>
        </p:spPr>
      </p:pic>
      <p:pic>
        <p:nvPicPr>
          <p:cNvPr id="57" name="Afbeelding 56" descr="Reiskrant-Logo.jpg"/>
          <p:cNvPicPr>
            <a:picLocks noChangeAspect="1"/>
          </p:cNvPicPr>
          <p:nvPr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3553998"/>
            <a:ext cx="1381334" cy="252000"/>
          </a:xfrm>
          <a:prstGeom prst="rect">
            <a:avLst/>
          </a:prstGeom>
        </p:spPr>
      </p:pic>
      <p:pic>
        <p:nvPicPr>
          <p:cNvPr id="58" name="Afbeelding 57" descr="SchTV-logo.jpg"/>
          <p:cNvPicPr>
            <a:picLocks noChangeAspect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4249663"/>
            <a:ext cx="827077" cy="288000"/>
          </a:xfrm>
          <a:prstGeom prst="rect">
            <a:avLst/>
          </a:prstGeom>
        </p:spPr>
      </p:pic>
      <p:pic>
        <p:nvPicPr>
          <p:cNvPr id="59" name="Afbeelding 58" descr="skyradio.jpg"/>
          <p:cNvPicPr>
            <a:picLocks noChangeAspect="1"/>
          </p:cNvPicPr>
          <p:nvPr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976" y="3985238"/>
            <a:ext cx="988934" cy="505834"/>
          </a:xfrm>
          <a:prstGeom prst="rect">
            <a:avLst/>
          </a:prstGeom>
        </p:spPr>
      </p:pic>
      <p:pic>
        <p:nvPicPr>
          <p:cNvPr id="60" name="Afbeelding 59" descr="Zoomintv.jpg"/>
          <p:cNvPicPr>
            <a:picLocks noChangeAspect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057" y="4581168"/>
            <a:ext cx="343200" cy="360000"/>
          </a:xfrm>
          <a:prstGeom prst="rect">
            <a:avLst/>
          </a:prstGeom>
        </p:spPr>
      </p:pic>
      <p:pic>
        <p:nvPicPr>
          <p:cNvPr id="61" name="Afbeelding 60" descr="SpitsLogo_zs.jpg"/>
          <p:cNvPicPr>
            <a:picLocks noChangeAspect="1"/>
          </p:cNvPicPr>
          <p:nvPr/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383" y="3573048"/>
            <a:ext cx="679680" cy="288000"/>
          </a:xfrm>
          <a:prstGeom prst="rect">
            <a:avLst/>
          </a:prstGeom>
        </p:spPr>
      </p:pic>
      <p:pic>
        <p:nvPicPr>
          <p:cNvPr id="62" name="Afbeelding 61" descr="Stadsblad-Echo-logo.jpg"/>
          <p:cNvPicPr>
            <a:picLocks noChangeAspect="1"/>
          </p:cNvPicPr>
          <p:nvPr/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794" y="3465024"/>
            <a:ext cx="859733" cy="288000"/>
          </a:xfrm>
          <a:prstGeom prst="rect">
            <a:avLst/>
          </a:prstGeom>
        </p:spPr>
      </p:pic>
      <p:pic>
        <p:nvPicPr>
          <p:cNvPr id="64" name="Afbeelding 63" descr="vaarkrant.jpg"/>
          <p:cNvPicPr>
            <a:picLocks noChangeAspect="1"/>
          </p:cNvPicPr>
          <p:nvPr/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296" y="1340768"/>
            <a:ext cx="1379755" cy="216000"/>
          </a:xfrm>
          <a:prstGeom prst="rect">
            <a:avLst/>
          </a:prstGeom>
        </p:spPr>
      </p:pic>
      <p:pic>
        <p:nvPicPr>
          <p:cNvPr id="65" name="Afbeelding 64" descr="Witte-Weekblad.jpg"/>
          <p:cNvPicPr>
            <a:picLocks noChangeAspect="1"/>
          </p:cNvPicPr>
          <p:nvPr/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420888"/>
            <a:ext cx="819840" cy="288000"/>
          </a:xfrm>
          <a:prstGeom prst="rect">
            <a:avLst/>
          </a:prstGeom>
        </p:spPr>
      </p:pic>
      <p:pic>
        <p:nvPicPr>
          <p:cNvPr id="66" name="Afbeelding 65" descr="yourfuturetv.jpg"/>
          <p:cNvPicPr>
            <a:picLocks noChangeAspect="1"/>
          </p:cNvPicPr>
          <p:nvPr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780928"/>
            <a:ext cx="1415077" cy="216000"/>
          </a:xfrm>
          <a:prstGeom prst="rect">
            <a:avLst/>
          </a:prstGeom>
        </p:spPr>
      </p:pic>
      <p:pic>
        <p:nvPicPr>
          <p:cNvPr id="67" name="Afbeelding 66" descr="telegraaf-zwart.jpg"/>
          <p:cNvPicPr>
            <a:picLocks noChangeAspect="1"/>
          </p:cNvPicPr>
          <p:nvPr/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2760" y="1782341"/>
            <a:ext cx="1149120" cy="252000"/>
          </a:xfrm>
          <a:prstGeom prst="rect">
            <a:avLst/>
          </a:prstGeom>
        </p:spPr>
      </p:pic>
      <p:pic>
        <p:nvPicPr>
          <p:cNvPr id="68" name="Picture 3" descr="C:\Users\b.brouwer\Desktop\tmg\TMG Beelden PPT\VROUWlogoRGB.png"/>
          <p:cNvPicPr>
            <a:picLocks noChangeAspect="1"/>
          </p:cNvPicPr>
          <p:nvPr/>
        </p:nvPicPr>
        <p:blipFill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36296" y="2060848"/>
            <a:ext cx="912927" cy="229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Afbeelding 68" descr="Dichtbij-zonder-nl-zonder-payoff-een-kleur-376c.jpg"/>
          <p:cNvPicPr>
            <a:picLocks noChangeAspect="1"/>
          </p:cNvPicPr>
          <p:nvPr/>
        </p:nvPicPr>
        <p:blipFill>
          <a:blip r:embed="rId5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794" y="3063412"/>
            <a:ext cx="1012037" cy="288000"/>
          </a:xfrm>
          <a:prstGeom prst="rect">
            <a:avLst/>
          </a:prstGeom>
        </p:spPr>
      </p:pic>
      <p:pic>
        <p:nvPicPr>
          <p:cNvPr id="70" name="Afbeelding 69" descr="GS_logo.jpg"/>
          <p:cNvPicPr>
            <a:picLocks noChangeAspect="1"/>
          </p:cNvPicPr>
          <p:nvPr/>
        </p:nvPicPr>
        <p:blipFill>
          <a:blip r:embed="rId5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4689120"/>
            <a:ext cx="190141" cy="360000"/>
          </a:xfrm>
          <a:prstGeom prst="rect">
            <a:avLst/>
          </a:prstGeom>
        </p:spPr>
      </p:pic>
      <p:pic>
        <p:nvPicPr>
          <p:cNvPr id="71" name="Afbeelding 70" descr="pmg-logo-2011.jpg"/>
          <p:cNvPicPr>
            <a:picLocks noChangeAspect="1"/>
          </p:cNvPicPr>
          <p:nvPr/>
        </p:nvPicPr>
        <p:blipFill>
          <a:blip r:embed="rId5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7360" y="2290270"/>
            <a:ext cx="787200" cy="360000"/>
          </a:xfrm>
          <a:prstGeom prst="rect">
            <a:avLst/>
          </a:prstGeom>
        </p:spPr>
      </p:pic>
      <p:pic>
        <p:nvPicPr>
          <p:cNvPr id="72" name="Afbeelding 71" descr="Relatieplanet-logo.jpg"/>
          <p:cNvPicPr>
            <a:picLocks noChangeAspect="1"/>
          </p:cNvPicPr>
          <p:nvPr/>
        </p:nvPicPr>
        <p:blipFill>
          <a:blip r:embed="rId5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3914038"/>
            <a:ext cx="1036800" cy="288000"/>
          </a:xfrm>
          <a:prstGeom prst="rect">
            <a:avLst/>
          </a:prstGeom>
        </p:spPr>
      </p:pic>
      <p:sp>
        <p:nvSpPr>
          <p:cNvPr id="73" name="Rechthoek 24"/>
          <p:cNvSpPr/>
          <p:nvPr/>
        </p:nvSpPr>
        <p:spPr>
          <a:xfrm>
            <a:off x="4283968" y="5360491"/>
            <a:ext cx="4658202" cy="1108164"/>
          </a:xfrm>
          <a:prstGeom prst="rect">
            <a:avLst/>
          </a:prstGeom>
          <a:solidFill>
            <a:srgbClr val="F4F0EE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900" b="0" i="1" u="none" strike="noStrike" kern="1200" cap="none" spc="0" baseline="0">
              <a:solidFill>
                <a:srgbClr val="7C7C7C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74" name="Tekstvak 14"/>
          <p:cNvSpPr txBox="1"/>
          <p:nvPr/>
        </p:nvSpPr>
        <p:spPr>
          <a:xfrm>
            <a:off x="4318925" y="5469923"/>
            <a:ext cx="4623245" cy="7335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ctr" defTabSz="914400" rtl="0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00" i="0" u="none" strike="noStrike" kern="1200" cap="none" spc="0" baseline="0" dirty="0" smtClean="0">
                <a:solidFill>
                  <a:srgbClr val="007FC5"/>
                </a:solidFill>
                <a:uFillTx/>
                <a:latin typeface="Arial" pitchFamily="34"/>
                <a:cs typeface="Arial" pitchFamily="34"/>
              </a:rPr>
              <a:t>NL: 16,7 miljoen inwoners</a:t>
            </a:r>
            <a:endParaRPr lang="nl-NL" sz="1600" dirty="0">
              <a:solidFill>
                <a:srgbClr val="007FC5"/>
              </a:solidFill>
              <a:latin typeface="Arial" pitchFamily="34"/>
              <a:cs typeface="Arial" pitchFamily="34"/>
            </a:endParaRPr>
          </a:p>
          <a:p>
            <a:pPr marR="0" lvl="0" algn="ctr" defTabSz="914400" rtl="0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00" baseline="0" dirty="0" smtClean="0">
                <a:solidFill>
                  <a:srgbClr val="007FC5"/>
                </a:solidFill>
                <a:latin typeface="Arial" pitchFamily="34"/>
                <a:cs typeface="Arial" pitchFamily="34"/>
              </a:rPr>
              <a:t>TMG bereikt er daarvan dagelijks 7 miljoen.</a:t>
            </a:r>
            <a:endParaRPr lang="nl-NL" sz="1600" i="0" u="none" strike="noStrike" kern="1200" cap="none" spc="0" baseline="0" dirty="0">
              <a:solidFill>
                <a:srgbClr val="007FC5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63" name="Rechthoek 62"/>
          <p:cNvSpPr/>
          <p:nvPr/>
        </p:nvSpPr>
        <p:spPr>
          <a:xfrm>
            <a:off x="295278" y="6093296"/>
            <a:ext cx="2206794" cy="3547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24"/>
          <p:cNvSpPr/>
          <p:nvPr/>
        </p:nvSpPr>
        <p:spPr>
          <a:xfrm>
            <a:off x="2771799" y="2658781"/>
            <a:ext cx="5328593" cy="992581"/>
          </a:xfrm>
          <a:prstGeom prst="rect">
            <a:avLst/>
          </a:prstGeom>
          <a:solidFill>
            <a:srgbClr val="F4F0EE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lvl="0">
              <a:lnSpc>
                <a:spcPts val="25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 smtClean="0">
                <a:solidFill>
                  <a:srgbClr val="007FC5"/>
                </a:solidFill>
                <a:latin typeface="Arial" pitchFamily="34"/>
                <a:cs typeface="Arial" pitchFamily="34"/>
              </a:rPr>
              <a:t>&gt; 3,5 </a:t>
            </a:r>
            <a:r>
              <a:rPr lang="nl-NL" dirty="0">
                <a:solidFill>
                  <a:srgbClr val="007FC5"/>
                </a:solidFill>
                <a:latin typeface="Arial" pitchFamily="34"/>
                <a:cs typeface="Arial" pitchFamily="34"/>
              </a:rPr>
              <a:t>miljoen unieke bezoekers per maand</a:t>
            </a:r>
          </a:p>
          <a:p>
            <a:pPr lvl="0">
              <a:lnSpc>
                <a:spcPts val="25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 smtClean="0">
                <a:solidFill>
                  <a:srgbClr val="007FC5"/>
                </a:solidFill>
                <a:latin typeface="Arial" pitchFamily="34"/>
                <a:cs typeface="Arial" pitchFamily="34"/>
              </a:rPr>
              <a:t>&gt; 350 </a:t>
            </a:r>
            <a:r>
              <a:rPr lang="nl-NL" dirty="0">
                <a:solidFill>
                  <a:srgbClr val="007FC5"/>
                </a:solidFill>
                <a:latin typeface="Arial" pitchFamily="34"/>
                <a:cs typeface="Arial" pitchFamily="34"/>
              </a:rPr>
              <a:t>miljoen pageviews per </a:t>
            </a:r>
            <a:r>
              <a:rPr lang="nl-NL" dirty="0" smtClean="0">
                <a:solidFill>
                  <a:srgbClr val="007FC5"/>
                </a:solidFill>
                <a:latin typeface="Arial" pitchFamily="34"/>
                <a:cs typeface="Arial" pitchFamily="34"/>
              </a:rPr>
              <a:t>maand</a:t>
            </a:r>
            <a:endParaRPr lang="nl-NL" dirty="0">
              <a:solidFill>
                <a:srgbClr val="007FC5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14" name="Rechthoek 3"/>
          <p:cNvSpPr/>
          <p:nvPr/>
        </p:nvSpPr>
        <p:spPr>
          <a:xfrm>
            <a:off x="323523" y="6667036"/>
            <a:ext cx="8552630" cy="206855"/>
          </a:xfrm>
          <a:prstGeom prst="rect">
            <a:avLst/>
          </a:prstGeom>
          <a:solidFill>
            <a:srgbClr val="007FC5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5" name="Afbeelding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0257" y="5929536"/>
            <a:ext cx="518464" cy="518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95278" y="0"/>
            <a:ext cx="8580885" cy="119674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hthoek 24"/>
          <p:cNvSpPr/>
          <p:nvPr/>
        </p:nvSpPr>
        <p:spPr>
          <a:xfrm>
            <a:off x="2771799" y="1592739"/>
            <a:ext cx="5328593" cy="992581"/>
          </a:xfrm>
          <a:prstGeom prst="rect">
            <a:avLst/>
          </a:prstGeom>
          <a:solidFill>
            <a:srgbClr val="F4F0EE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lvl="0">
              <a:lnSpc>
                <a:spcPts val="25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 smtClean="0">
                <a:solidFill>
                  <a:srgbClr val="007FC5"/>
                </a:solidFill>
                <a:latin typeface="Arial" pitchFamily="34"/>
                <a:cs typeface="Arial" pitchFamily="34"/>
              </a:rPr>
              <a:t>Bereikt dagelijks bijna 2 miljoen Nederlanders</a:t>
            </a:r>
            <a:endParaRPr lang="nl-NL" b="0" i="1" u="none" strike="noStrike" kern="1200" cap="none" spc="0" baseline="0" dirty="0">
              <a:solidFill>
                <a:srgbClr val="7C7C7C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8" name="Tekstvak 11"/>
          <p:cNvSpPr txBox="1"/>
          <p:nvPr/>
        </p:nvSpPr>
        <p:spPr>
          <a:xfrm>
            <a:off x="467541" y="275206"/>
            <a:ext cx="4355680" cy="677108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9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De Telegraaf</a:t>
            </a:r>
            <a:endParaRPr lang="nl-NL" sz="1900" b="1" i="0" u="none" strike="noStrike" kern="1200" cap="none" spc="0" baseline="0" dirty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9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1 van de grootste nieuwsmerken in NL</a:t>
            </a:r>
            <a:endParaRPr lang="nl-NL" sz="1900" b="0" i="0" u="none" strike="noStrike" kern="1200" cap="none" spc="0" baseline="0" dirty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278" y="1589500"/>
            <a:ext cx="941004" cy="992535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973" y="2725817"/>
            <a:ext cx="938706" cy="992042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27318" y="3867470"/>
            <a:ext cx="436924" cy="1009721"/>
          </a:xfrm>
          <a:prstGeom prst="rect">
            <a:avLst/>
          </a:prstGeom>
        </p:spPr>
      </p:pic>
      <p:pic>
        <p:nvPicPr>
          <p:cNvPr id="22" name="Afbeelding 21" descr="ipad_0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882" y="5003294"/>
            <a:ext cx="863797" cy="757093"/>
          </a:xfrm>
          <a:prstGeom prst="rect">
            <a:avLst/>
          </a:prstGeom>
        </p:spPr>
      </p:pic>
      <p:sp>
        <p:nvSpPr>
          <p:cNvPr id="23" name="Rechthoek 24"/>
          <p:cNvSpPr/>
          <p:nvPr/>
        </p:nvSpPr>
        <p:spPr>
          <a:xfrm>
            <a:off x="2771799" y="3724823"/>
            <a:ext cx="5328593" cy="992581"/>
          </a:xfrm>
          <a:prstGeom prst="rect">
            <a:avLst/>
          </a:prstGeom>
          <a:solidFill>
            <a:srgbClr val="F4F0EE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lvl="0">
              <a:lnSpc>
                <a:spcPts val="25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 smtClean="0">
                <a:solidFill>
                  <a:srgbClr val="007FC5"/>
                </a:solidFill>
                <a:latin typeface="Arial" pitchFamily="34"/>
                <a:cs typeface="Arial" pitchFamily="34"/>
              </a:rPr>
              <a:t>&gt; 2 </a:t>
            </a:r>
            <a:r>
              <a:rPr lang="nl-NL" dirty="0">
                <a:solidFill>
                  <a:srgbClr val="007FC5"/>
                </a:solidFill>
                <a:latin typeface="Arial" pitchFamily="34"/>
                <a:cs typeface="Arial" pitchFamily="34"/>
              </a:rPr>
              <a:t>miljoen unieke bezoekers per </a:t>
            </a:r>
            <a:r>
              <a:rPr lang="nl-NL" dirty="0" smtClean="0">
                <a:solidFill>
                  <a:srgbClr val="007FC5"/>
                </a:solidFill>
                <a:latin typeface="Arial" pitchFamily="34"/>
                <a:cs typeface="Arial" pitchFamily="34"/>
              </a:rPr>
              <a:t>maand</a:t>
            </a:r>
          </a:p>
          <a:p>
            <a:pPr lvl="0">
              <a:lnSpc>
                <a:spcPts val="25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 smtClean="0">
                <a:solidFill>
                  <a:srgbClr val="007FC5"/>
                </a:solidFill>
                <a:latin typeface="Arial" pitchFamily="34"/>
                <a:cs typeface="Arial" pitchFamily="34"/>
              </a:rPr>
              <a:t>&gt; 320 miljoen pageviews </a:t>
            </a:r>
            <a:r>
              <a:rPr lang="nl-NL" dirty="0">
                <a:solidFill>
                  <a:srgbClr val="007FC5"/>
                </a:solidFill>
                <a:latin typeface="Arial" pitchFamily="34"/>
                <a:cs typeface="Arial" pitchFamily="34"/>
              </a:rPr>
              <a:t>per </a:t>
            </a:r>
            <a:r>
              <a:rPr lang="nl-NL" dirty="0" smtClean="0">
                <a:solidFill>
                  <a:srgbClr val="007FC5"/>
                </a:solidFill>
                <a:latin typeface="Arial" pitchFamily="34"/>
                <a:cs typeface="Arial" pitchFamily="34"/>
              </a:rPr>
              <a:t>maand</a:t>
            </a:r>
            <a:endParaRPr lang="nl-NL" b="0" i="1" u="none" strike="noStrike" kern="1200" cap="none" spc="0" baseline="0" dirty="0">
              <a:solidFill>
                <a:srgbClr val="7C7C7C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24" name="Rechthoek 24"/>
          <p:cNvSpPr/>
          <p:nvPr/>
        </p:nvSpPr>
        <p:spPr>
          <a:xfrm>
            <a:off x="2771799" y="4790865"/>
            <a:ext cx="5328593" cy="992581"/>
          </a:xfrm>
          <a:prstGeom prst="rect">
            <a:avLst/>
          </a:prstGeom>
          <a:solidFill>
            <a:srgbClr val="F4F0EE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lvl="0">
              <a:lnSpc>
                <a:spcPts val="25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 smtClean="0">
                <a:solidFill>
                  <a:srgbClr val="007FC5"/>
                </a:solidFill>
                <a:latin typeface="Arial" pitchFamily="34"/>
                <a:cs typeface="Arial" pitchFamily="34"/>
              </a:rPr>
              <a:t>&gt; 500.000 unieke </a:t>
            </a:r>
            <a:r>
              <a:rPr lang="nl-NL" dirty="0">
                <a:solidFill>
                  <a:srgbClr val="007FC5"/>
                </a:solidFill>
                <a:latin typeface="Arial" pitchFamily="34"/>
                <a:cs typeface="Arial" pitchFamily="34"/>
              </a:rPr>
              <a:t>bezoekers per maand</a:t>
            </a:r>
          </a:p>
          <a:p>
            <a:pPr lvl="0">
              <a:lnSpc>
                <a:spcPts val="25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 smtClean="0">
                <a:solidFill>
                  <a:srgbClr val="007FC5"/>
                </a:solidFill>
                <a:latin typeface="Arial" pitchFamily="34"/>
                <a:cs typeface="Arial" pitchFamily="34"/>
              </a:rPr>
              <a:t>&gt;100 miljoen </a:t>
            </a:r>
            <a:r>
              <a:rPr lang="nl-NL" dirty="0">
                <a:solidFill>
                  <a:srgbClr val="007FC5"/>
                </a:solidFill>
                <a:latin typeface="Arial" pitchFamily="34"/>
                <a:cs typeface="Arial" pitchFamily="34"/>
              </a:rPr>
              <a:t>pageviews per </a:t>
            </a:r>
            <a:r>
              <a:rPr lang="nl-NL" dirty="0" smtClean="0">
                <a:solidFill>
                  <a:srgbClr val="007FC5"/>
                </a:solidFill>
                <a:latin typeface="Arial" pitchFamily="34"/>
                <a:cs typeface="Arial" pitchFamily="34"/>
              </a:rPr>
              <a:t>maand</a:t>
            </a:r>
            <a:endParaRPr lang="nl-NL" b="0" i="1" u="none" strike="noStrike" kern="1200" cap="none" spc="0" baseline="0" dirty="0">
              <a:solidFill>
                <a:srgbClr val="7C7C7C"/>
              </a:solidFill>
              <a:uFillTx/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51098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0257" y="6023320"/>
            <a:ext cx="518464" cy="518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95278" y="93784"/>
            <a:ext cx="8580885" cy="119674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kstvak 11"/>
          <p:cNvSpPr txBox="1"/>
          <p:nvPr/>
        </p:nvSpPr>
        <p:spPr>
          <a:xfrm>
            <a:off x="467541" y="368990"/>
            <a:ext cx="1662635" cy="384721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9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De uitdaging</a:t>
            </a:r>
            <a:endParaRPr lang="nl-NL" sz="1900" i="1" u="none" strike="noStrike" kern="1200" cap="none" spc="0" baseline="0" dirty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95278" y="4941168"/>
            <a:ext cx="257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prijzen</a:t>
            </a:r>
            <a:endParaRPr lang="nl-NL" dirty="0"/>
          </a:p>
        </p:txBody>
      </p:sp>
      <p:sp>
        <p:nvSpPr>
          <p:cNvPr id="20" name="Rechthoek 19"/>
          <p:cNvSpPr/>
          <p:nvPr/>
        </p:nvSpPr>
        <p:spPr>
          <a:xfrm>
            <a:off x="6469324" y="5805264"/>
            <a:ext cx="2627784" cy="736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/>
          <p:cNvSpPr txBox="1"/>
          <p:nvPr/>
        </p:nvSpPr>
        <p:spPr>
          <a:xfrm rot="21110353">
            <a:off x="655457" y="2090983"/>
            <a:ext cx="242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23" name="Rechthoek 22"/>
          <p:cNvSpPr/>
          <p:nvPr/>
        </p:nvSpPr>
        <p:spPr>
          <a:xfrm>
            <a:off x="295278" y="6093296"/>
            <a:ext cx="2206794" cy="3547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4" name="Afbeelding 23" descr="oplage_betaald_1946_20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920945"/>
            <a:ext cx="6159561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9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0257" y="6023320"/>
            <a:ext cx="518464" cy="518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95278" y="93784"/>
            <a:ext cx="8580885" cy="119674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kstvak 11"/>
          <p:cNvSpPr txBox="1"/>
          <p:nvPr/>
        </p:nvSpPr>
        <p:spPr>
          <a:xfrm>
            <a:off x="467541" y="368990"/>
            <a:ext cx="1662635" cy="384721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9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De uitdaging</a:t>
            </a:r>
            <a:endParaRPr lang="nl-NL" sz="1900" i="1" u="none" strike="noStrike" kern="1200" cap="none" spc="0" baseline="0" dirty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95278" y="4941168"/>
            <a:ext cx="257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prijzen</a:t>
            </a:r>
            <a:endParaRPr lang="nl-NL" dirty="0"/>
          </a:p>
        </p:txBody>
      </p:sp>
      <p:sp>
        <p:nvSpPr>
          <p:cNvPr id="20" name="Rechthoek 19"/>
          <p:cNvSpPr/>
          <p:nvPr/>
        </p:nvSpPr>
        <p:spPr>
          <a:xfrm>
            <a:off x="6469324" y="5805264"/>
            <a:ext cx="2627784" cy="736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/>
          <p:cNvSpPr txBox="1"/>
          <p:nvPr/>
        </p:nvSpPr>
        <p:spPr>
          <a:xfrm rot="21110353">
            <a:off x="655457" y="2090983"/>
            <a:ext cx="242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23" name="Rechthoek 22"/>
          <p:cNvSpPr/>
          <p:nvPr/>
        </p:nvSpPr>
        <p:spPr>
          <a:xfrm>
            <a:off x="295278" y="6093296"/>
            <a:ext cx="2206794" cy="3547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 descr="print v digit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75" y="1890489"/>
            <a:ext cx="542925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9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1.jpeg" descr="http://i.ytimg.com/vi/281xhd3do_0/maxresdefaul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04663"/>
            <a:ext cx="9144000" cy="6094813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0" y="175193"/>
            <a:ext cx="9144000" cy="377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endParaRPr sz="5000" dirty="0"/>
          </a:p>
          <a:p>
            <a:pPr lvl="0" algn="ctr"/>
            <a:endParaRPr sz="5000" dirty="0"/>
          </a:p>
          <a:p>
            <a:pPr lvl="0" algn="ctr"/>
            <a:endParaRPr sz="5000" dirty="0"/>
          </a:p>
          <a:p>
            <a:pPr lvl="0" algn="ctr"/>
            <a:r>
              <a:rPr sz="5000" dirty="0"/>
              <a:t>(</a:t>
            </a:r>
            <a:r>
              <a:rPr sz="5000" dirty="0" err="1"/>
              <a:t>een</a:t>
            </a:r>
            <a:r>
              <a:rPr sz="5000" dirty="0"/>
              <a:t> </a:t>
            </a:r>
            <a:r>
              <a:rPr sz="5000" dirty="0" err="1"/>
              <a:t>aantal</a:t>
            </a:r>
            <a:r>
              <a:rPr sz="5000" dirty="0"/>
              <a:t>)</a:t>
            </a:r>
          </a:p>
          <a:p>
            <a:pPr lvl="0" algn="ctr"/>
            <a:r>
              <a:rPr sz="5000" dirty="0"/>
              <a:t>[trends]</a:t>
            </a:r>
          </a:p>
        </p:txBody>
      </p:sp>
    </p:spTree>
    <p:extLst>
      <p:ext uri="{BB962C8B-B14F-4D97-AF65-F5344CB8AC3E}">
        <p14:creationId xmlns:p14="http://schemas.microsoft.com/office/powerpoint/2010/main" val="61971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2.png" descr="http://spotify-code.nl/wp-content/uploads/SpotifyLogo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0863" y="1829159"/>
            <a:ext cx="3761270" cy="376127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image3.png" descr="http://www.collective-behavior.com/wp-content/uploads/2014/09/Vinyl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6367" y="1712907"/>
            <a:ext cx="4087071" cy="408707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image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1"/>
            <a:ext cx="9144000" cy="1294518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hape 58"/>
          <p:cNvSpPr/>
          <p:nvPr/>
        </p:nvSpPr>
        <p:spPr>
          <a:xfrm>
            <a:off x="172507" y="188640"/>
            <a:ext cx="9144000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endParaRPr sz="1900" dirty="0">
              <a:solidFill>
                <a:srgbClr val="FFFFFF"/>
              </a:solidFill>
            </a:endParaRPr>
          </a:p>
          <a:p>
            <a:pPr lvl="0"/>
            <a:r>
              <a:rPr sz="1900" b="1" dirty="0" err="1">
                <a:solidFill>
                  <a:srgbClr val="FFFFFF"/>
                </a:solidFill>
              </a:rPr>
              <a:t>Verschuiving</a:t>
            </a:r>
            <a:r>
              <a:rPr sz="1900" b="1" dirty="0">
                <a:solidFill>
                  <a:srgbClr val="FFFFFF"/>
                </a:solidFill>
              </a:rPr>
              <a:t> van </a:t>
            </a:r>
            <a:r>
              <a:rPr sz="1900" b="1" dirty="0" err="1">
                <a:solidFill>
                  <a:srgbClr val="FFFFFF"/>
                </a:solidFill>
              </a:rPr>
              <a:t>distributiekanaal</a:t>
            </a:r>
            <a:r>
              <a:rPr sz="1900" b="1" dirty="0"/>
              <a:t> </a:t>
            </a:r>
          </a:p>
        </p:txBody>
      </p:sp>
      <p:sp>
        <p:nvSpPr>
          <p:cNvPr id="2" name="Rechthoek 1"/>
          <p:cNvSpPr/>
          <p:nvPr/>
        </p:nvSpPr>
        <p:spPr>
          <a:xfrm>
            <a:off x="179512" y="5936580"/>
            <a:ext cx="8784976" cy="50405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72917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"/>
            <a:ext cx="9144000" cy="12945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494108" cy="3960440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6469324" y="5805264"/>
            <a:ext cx="2627784" cy="736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295278" y="6093296"/>
            <a:ext cx="2206794" cy="3547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Shape 58"/>
          <p:cNvSpPr/>
          <p:nvPr/>
        </p:nvSpPr>
        <p:spPr>
          <a:xfrm>
            <a:off x="172507" y="188640"/>
            <a:ext cx="9144000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endParaRPr sz="1900" dirty="0">
              <a:solidFill>
                <a:srgbClr val="FFFFFF"/>
              </a:solidFill>
            </a:endParaRPr>
          </a:p>
          <a:p>
            <a:pPr lvl="0"/>
            <a:r>
              <a:rPr lang="nl-NL" sz="1900" b="1" dirty="0" smtClean="0">
                <a:solidFill>
                  <a:srgbClr val="FFFFFF"/>
                </a:solidFill>
              </a:rPr>
              <a:t>Tja..</a:t>
            </a:r>
            <a:endParaRPr sz="1900" b="1" dirty="0"/>
          </a:p>
        </p:txBody>
      </p:sp>
    </p:spTree>
    <p:extLst>
      <p:ext uri="{BB962C8B-B14F-4D97-AF65-F5344CB8AC3E}">
        <p14:creationId xmlns:p14="http://schemas.microsoft.com/office/powerpoint/2010/main" val="7236465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legraph-240113">
  <a:themeElements>
    <a:clrScheme name="TMG kleuren">
      <a:dk1>
        <a:srgbClr val="FFFFFF"/>
      </a:dk1>
      <a:lt1>
        <a:srgbClr val="FFFFFF"/>
      </a:lt1>
      <a:dk2>
        <a:srgbClr val="D10074"/>
      </a:dk2>
      <a:lt2>
        <a:srgbClr val="D41D81"/>
      </a:lt2>
      <a:accent1>
        <a:srgbClr val="F4F0EE"/>
      </a:accent1>
      <a:accent2>
        <a:srgbClr val="7C7C7C"/>
      </a:accent2>
      <a:accent3>
        <a:srgbClr val="007FC5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TM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MG">
  <a:themeElements>
    <a:clrScheme name="TMG kleuren">
      <a:dk1>
        <a:srgbClr val="FFFFFF"/>
      </a:dk1>
      <a:lt1>
        <a:srgbClr val="FFFFFF"/>
      </a:lt1>
      <a:dk2>
        <a:srgbClr val="D10074"/>
      </a:dk2>
      <a:lt2>
        <a:srgbClr val="D41D81"/>
      </a:lt2>
      <a:accent1>
        <a:srgbClr val="F4F0EE"/>
      </a:accent1>
      <a:accent2>
        <a:srgbClr val="7C7C7C"/>
      </a:accent2>
      <a:accent3>
        <a:srgbClr val="007FC5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TM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telegraph-240113.potx</Template>
  <TotalTime>1753</TotalTime>
  <Words>330</Words>
  <Application>Microsoft Office PowerPoint</Application>
  <PresentationFormat>Diavoorstelling (4:3)</PresentationFormat>
  <Paragraphs>136</Paragraphs>
  <Slides>21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21</vt:i4>
      </vt:variant>
    </vt:vector>
  </HeadingPairs>
  <TitlesOfParts>
    <vt:vector size="28" baseType="lpstr">
      <vt:lpstr>Arial</vt:lpstr>
      <vt:lpstr>Calibri</vt:lpstr>
      <vt:lpstr>Corbel</vt:lpstr>
      <vt:lpstr>Wingdings</vt:lpstr>
      <vt:lpstr>telegraph-240113</vt:lpstr>
      <vt:lpstr>2_TMG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Focus op 1 indvidu </vt:lpstr>
      <vt:lpstr>grondstof</vt:lpstr>
      <vt:lpstr>grondstof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Telegraaf Media Groep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Klein Haneveld</dc:creator>
  <cp:lastModifiedBy>Tim Klein Haneveld</cp:lastModifiedBy>
  <cp:revision>193</cp:revision>
  <cp:lastPrinted>2012-12-20T14:02:03Z</cp:lastPrinted>
  <dcterms:created xsi:type="dcterms:W3CDTF">2012-12-28T15:00:27Z</dcterms:created>
  <dcterms:modified xsi:type="dcterms:W3CDTF">2015-05-20T11:40:15Z</dcterms:modified>
</cp:coreProperties>
</file>